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7" r:id="rId3"/>
    <p:sldId id="268" r:id="rId4"/>
    <p:sldId id="269" r:id="rId5"/>
    <p:sldId id="274" r:id="rId6"/>
    <p:sldId id="275" r:id="rId7"/>
    <p:sldId id="258" r:id="rId8"/>
    <p:sldId id="270" r:id="rId9"/>
    <p:sldId id="277" r:id="rId10"/>
    <p:sldId id="278" r:id="rId11"/>
    <p:sldId id="279" r:id="rId12"/>
    <p:sldId id="272" r:id="rId13"/>
    <p:sldId id="276" r:id="rId14"/>
    <p:sldId id="266" r:id="rId15"/>
    <p:sldId id="260" r:id="rId16"/>
    <p:sldId id="261" r:id="rId17"/>
    <p:sldId id="262" r:id="rId18"/>
    <p:sldId id="263" r:id="rId19"/>
    <p:sldId id="271" r:id="rId20"/>
    <p:sldId id="264" r:id="rId21"/>
    <p:sldId id="265" r:id="rId22"/>
    <p:sldId id="281"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5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15FFE-42F9-416F-8242-BB668ABBA42C}" v="271" dt="2023-04-17T03:29:28.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mi Mondal" userId="d01946f0cdd1f226" providerId="LiveId" clId="{FA815FFE-42F9-416F-8242-BB668ABBA42C}"/>
    <pc:docChg chg="undo redo custSel addSld delSld modSld sldOrd addMainMaster delMainMaster">
      <pc:chgData name="Rimi Mondal" userId="d01946f0cdd1f226" providerId="LiveId" clId="{FA815FFE-42F9-416F-8242-BB668ABBA42C}" dt="2023-04-17T03:29:28.894" v="2300" actId="1036"/>
      <pc:docMkLst>
        <pc:docMk/>
      </pc:docMkLst>
      <pc:sldChg chg="addSp delSp modSp new mod modMedia setBg modClrScheme chgLayout">
        <pc:chgData name="Rimi Mondal" userId="d01946f0cdd1f226" providerId="LiveId" clId="{FA815FFE-42F9-416F-8242-BB668ABBA42C}" dt="2023-04-17T03:29:28.894" v="2300" actId="1036"/>
        <pc:sldMkLst>
          <pc:docMk/>
          <pc:sldMk cId="257286102" sldId="256"/>
        </pc:sldMkLst>
        <pc:spChg chg="mod">
          <ac:chgData name="Rimi Mondal" userId="d01946f0cdd1f226" providerId="LiveId" clId="{FA815FFE-42F9-416F-8242-BB668ABBA42C}" dt="2023-04-17T03:29:28.894" v="2300" actId="1036"/>
          <ac:spMkLst>
            <pc:docMk/>
            <pc:sldMk cId="257286102" sldId="256"/>
            <ac:spMk id="2" creationId="{5EAD9CAA-6FB3-412E-465D-3722EBBB0EE6}"/>
          </ac:spMkLst>
        </pc:spChg>
        <pc:spChg chg="del">
          <ac:chgData name="Rimi Mondal" userId="d01946f0cdd1f226" providerId="LiveId" clId="{FA815FFE-42F9-416F-8242-BB668ABBA42C}" dt="2023-04-16T22:09:41.686" v="36"/>
          <ac:spMkLst>
            <pc:docMk/>
            <pc:sldMk cId="257286102" sldId="256"/>
            <ac:spMk id="3" creationId="{77079447-ECFB-E060-DD95-AD5CD4BE702E}"/>
          </ac:spMkLst>
        </pc:spChg>
        <pc:spChg chg="add mod">
          <ac:chgData name="Rimi Mondal" userId="d01946f0cdd1f226" providerId="LiveId" clId="{FA815FFE-42F9-416F-8242-BB668ABBA42C}" dt="2023-04-17T03:29:28.894" v="2300" actId="1036"/>
          <ac:spMkLst>
            <pc:docMk/>
            <pc:sldMk cId="257286102" sldId="256"/>
            <ac:spMk id="4" creationId="{168EA1EE-04F9-C49D-EABC-871192CD6FE2}"/>
          </ac:spMkLst>
        </pc:spChg>
        <pc:spChg chg="add mod">
          <ac:chgData name="Rimi Mondal" userId="d01946f0cdd1f226" providerId="LiveId" clId="{FA815FFE-42F9-416F-8242-BB668ABBA42C}" dt="2023-04-17T03:29:28.894" v="2300" actId="1036"/>
          <ac:spMkLst>
            <pc:docMk/>
            <pc:sldMk cId="257286102" sldId="256"/>
            <ac:spMk id="7" creationId="{6B67DD6C-57F3-5EB9-41C1-9CC0D4F638FE}"/>
          </ac:spMkLst>
        </pc:spChg>
        <pc:spChg chg="add">
          <ac:chgData name="Rimi Mondal" userId="d01946f0cdd1f226" providerId="LiveId" clId="{FA815FFE-42F9-416F-8242-BB668ABBA42C}" dt="2023-04-16T22:13:12.645" v="189" actId="26606"/>
          <ac:spMkLst>
            <pc:docMk/>
            <pc:sldMk cId="257286102" sldId="256"/>
            <ac:spMk id="9" creationId="{4E1EF4E8-5513-4BF5-BC41-04645281C672}"/>
          </ac:spMkLst>
        </pc:spChg>
        <pc:spChg chg="add">
          <ac:chgData name="Rimi Mondal" userId="d01946f0cdd1f226" providerId="LiveId" clId="{FA815FFE-42F9-416F-8242-BB668ABBA42C}" dt="2023-04-16T22:13:12.645" v="189" actId="26606"/>
          <ac:spMkLst>
            <pc:docMk/>
            <pc:sldMk cId="257286102" sldId="256"/>
            <ac:spMk id="44" creationId="{1C8FF592-DEC3-42D7-B2CD-5797E102B51F}"/>
          </ac:spMkLst>
        </pc:spChg>
        <pc:grpChg chg="add">
          <ac:chgData name="Rimi Mondal" userId="d01946f0cdd1f226" providerId="LiveId" clId="{FA815FFE-42F9-416F-8242-BB668ABBA42C}" dt="2023-04-16T22:13:12.645" v="189" actId="26606"/>
          <ac:grpSpMkLst>
            <pc:docMk/>
            <pc:sldMk cId="257286102" sldId="256"/>
            <ac:grpSpMk id="11" creationId="{9CB1D807-3EEB-4C2C-BB0A-D0BCEEDCBC8C}"/>
          </ac:grpSpMkLst>
        </pc:grpChg>
        <pc:picChg chg="add mod">
          <ac:chgData name="Rimi Mondal" userId="d01946f0cdd1f226" providerId="LiveId" clId="{FA815FFE-42F9-416F-8242-BB668ABBA42C}" dt="2023-04-17T03:27:54.152" v="2247" actId="1076"/>
          <ac:picMkLst>
            <pc:docMk/>
            <pc:sldMk cId="257286102" sldId="256"/>
            <ac:picMk id="6" creationId="{B8448B7F-9CE2-0BAB-8A83-02C06E4E5DFD}"/>
          </ac:picMkLst>
        </pc:picChg>
      </pc:sldChg>
      <pc:sldChg chg="addSp delSp modSp new del mod setBg">
        <pc:chgData name="Rimi Mondal" userId="d01946f0cdd1f226" providerId="LiveId" clId="{FA815FFE-42F9-416F-8242-BB668ABBA42C}" dt="2023-04-17T00:04:42.471" v="1121" actId="47"/>
        <pc:sldMkLst>
          <pc:docMk/>
          <pc:sldMk cId="268665421" sldId="257"/>
        </pc:sldMkLst>
        <pc:spChg chg="mod">
          <ac:chgData name="Rimi Mondal" userId="d01946f0cdd1f226" providerId="LiveId" clId="{FA815FFE-42F9-416F-8242-BB668ABBA42C}" dt="2023-04-16T22:40:48.936" v="328" actId="26606"/>
          <ac:spMkLst>
            <pc:docMk/>
            <pc:sldMk cId="268665421" sldId="257"/>
            <ac:spMk id="2" creationId="{27DCAF54-82CF-A333-ED52-676F2B512E58}"/>
          </ac:spMkLst>
        </pc:spChg>
        <pc:spChg chg="mod">
          <ac:chgData name="Rimi Mondal" userId="d01946f0cdd1f226" providerId="LiveId" clId="{FA815FFE-42F9-416F-8242-BB668ABBA42C}" dt="2023-04-16T22:40:48.936" v="328" actId="26606"/>
          <ac:spMkLst>
            <pc:docMk/>
            <pc:sldMk cId="268665421" sldId="257"/>
            <ac:spMk id="3" creationId="{197FAAB2-CE12-C7BB-A5AD-877A1DD96CA6}"/>
          </ac:spMkLst>
        </pc:spChg>
        <pc:spChg chg="add del">
          <ac:chgData name="Rimi Mondal" userId="d01946f0cdd1f226" providerId="LiveId" clId="{FA815FFE-42F9-416F-8242-BB668ABBA42C}" dt="2023-04-16T22:40:48.936" v="328" actId="26606"/>
          <ac:spMkLst>
            <pc:docMk/>
            <pc:sldMk cId="268665421" sldId="257"/>
            <ac:spMk id="8" creationId="{BA6285CA-6AFA-4F27-AFB5-1B32CDE09B1A}"/>
          </ac:spMkLst>
        </pc:spChg>
        <pc:spChg chg="add del">
          <ac:chgData name="Rimi Mondal" userId="d01946f0cdd1f226" providerId="LiveId" clId="{FA815FFE-42F9-416F-8242-BB668ABBA42C}" dt="2023-04-16T22:40:48.936" v="328" actId="26606"/>
          <ac:spMkLst>
            <pc:docMk/>
            <pc:sldMk cId="268665421" sldId="257"/>
            <ac:spMk id="43" creationId="{1B82D339-163C-4586-A620-52BB056E6E69}"/>
          </ac:spMkLst>
        </pc:spChg>
        <pc:spChg chg="add del">
          <ac:chgData name="Rimi Mondal" userId="d01946f0cdd1f226" providerId="LiveId" clId="{FA815FFE-42F9-416F-8242-BB668ABBA42C}" dt="2023-04-16T22:40:48.924" v="327" actId="26606"/>
          <ac:spMkLst>
            <pc:docMk/>
            <pc:sldMk cId="268665421" sldId="257"/>
            <ac:spMk id="48" creationId="{411BE1D3-B675-4947-B4E3-14B8DC93FB2C}"/>
          </ac:spMkLst>
        </pc:spChg>
        <pc:spChg chg="add del">
          <ac:chgData name="Rimi Mondal" userId="d01946f0cdd1f226" providerId="LiveId" clId="{FA815FFE-42F9-416F-8242-BB668ABBA42C}" dt="2023-04-16T22:40:48.924" v="327" actId="26606"/>
          <ac:spMkLst>
            <pc:docMk/>
            <pc:sldMk cId="268665421" sldId="257"/>
            <ac:spMk id="50" creationId="{D2D8651B-6FCC-49D7-B6F8-AF869E89F04C}"/>
          </ac:spMkLst>
        </pc:spChg>
        <pc:spChg chg="add del">
          <ac:chgData name="Rimi Mondal" userId="d01946f0cdd1f226" providerId="LiveId" clId="{FA815FFE-42F9-416F-8242-BB668ABBA42C}" dt="2023-04-16T22:40:48.924" v="327" actId="26606"/>
          <ac:spMkLst>
            <pc:docMk/>
            <pc:sldMk cId="268665421" sldId="257"/>
            <ac:spMk id="52" creationId="{B27DF924-CC1B-431A-A8F3-7FEBCA1AF9A5}"/>
          </ac:spMkLst>
        </pc:spChg>
        <pc:spChg chg="add">
          <ac:chgData name="Rimi Mondal" userId="d01946f0cdd1f226" providerId="LiveId" clId="{FA815FFE-42F9-416F-8242-BB668ABBA42C}" dt="2023-04-16T22:40:48.936" v="328" actId="26606"/>
          <ac:spMkLst>
            <pc:docMk/>
            <pc:sldMk cId="268665421" sldId="257"/>
            <ac:spMk id="85" creationId="{592AC99E-ADE8-429A-A4E4-4C1BCA76FE65}"/>
          </ac:spMkLst>
        </pc:spChg>
        <pc:spChg chg="add">
          <ac:chgData name="Rimi Mondal" userId="d01946f0cdd1f226" providerId="LiveId" clId="{FA815FFE-42F9-416F-8242-BB668ABBA42C}" dt="2023-04-16T22:40:48.936" v="328" actId="26606"/>
          <ac:spMkLst>
            <pc:docMk/>
            <pc:sldMk cId="268665421" sldId="257"/>
            <ac:spMk id="87" creationId="{BA6285CA-6AFA-4F27-AFB5-1B32CDE09B1A}"/>
          </ac:spMkLst>
        </pc:spChg>
        <pc:spChg chg="add">
          <ac:chgData name="Rimi Mondal" userId="d01946f0cdd1f226" providerId="LiveId" clId="{FA815FFE-42F9-416F-8242-BB668ABBA42C}" dt="2023-04-16T22:40:48.936" v="328" actId="26606"/>
          <ac:spMkLst>
            <pc:docMk/>
            <pc:sldMk cId="268665421" sldId="257"/>
            <ac:spMk id="88" creationId="{DD5B1FFE-F94F-4D15-8DF0-16558755F8A4}"/>
          </ac:spMkLst>
        </pc:spChg>
        <pc:grpChg chg="add del">
          <ac:chgData name="Rimi Mondal" userId="d01946f0cdd1f226" providerId="LiveId" clId="{FA815FFE-42F9-416F-8242-BB668ABBA42C}" dt="2023-04-16T22:40:48.936" v="328" actId="26606"/>
          <ac:grpSpMkLst>
            <pc:docMk/>
            <pc:sldMk cId="268665421" sldId="257"/>
            <ac:grpSpMk id="10" creationId="{5DBF4C08-1E63-4DF5-8493-1C3BBDCA3BBF}"/>
          </ac:grpSpMkLst>
        </pc:grpChg>
        <pc:grpChg chg="add del">
          <ac:chgData name="Rimi Mondal" userId="d01946f0cdd1f226" providerId="LiveId" clId="{FA815FFE-42F9-416F-8242-BB668ABBA42C}" dt="2023-04-16T22:40:48.924" v="327" actId="26606"/>
          <ac:grpSpMkLst>
            <pc:docMk/>
            <pc:sldMk cId="268665421" sldId="257"/>
            <ac:grpSpMk id="54" creationId="{2C13C5A7-AC21-48FA-A06F-6A7F303BC3CD}"/>
          </ac:grpSpMkLst>
        </pc:grpChg>
        <pc:grpChg chg="add">
          <ac:chgData name="Rimi Mondal" userId="d01946f0cdd1f226" providerId="LiveId" clId="{FA815FFE-42F9-416F-8242-BB668ABBA42C}" dt="2023-04-16T22:40:48.936" v="328" actId="26606"/>
          <ac:grpSpMkLst>
            <pc:docMk/>
            <pc:sldMk cId="268665421" sldId="257"/>
            <ac:grpSpMk id="89" creationId="{20BEF124-51AA-4E93-80BE-A505FBC283FF}"/>
          </ac:grpSpMkLst>
        </pc:grpChg>
      </pc:sldChg>
      <pc:sldChg chg="addSp delSp modSp new add del mod modMedia setBg delAnim">
        <pc:chgData name="Rimi Mondal" userId="d01946f0cdd1f226" providerId="LiveId" clId="{FA815FFE-42F9-416F-8242-BB668ABBA42C}" dt="2023-04-17T03:21:37.640" v="2231"/>
        <pc:sldMkLst>
          <pc:docMk/>
          <pc:sldMk cId="3993523253" sldId="258"/>
        </pc:sldMkLst>
        <pc:spChg chg="mod">
          <ac:chgData name="Rimi Mondal" userId="d01946f0cdd1f226" providerId="LiveId" clId="{FA815FFE-42F9-416F-8242-BB668ABBA42C}" dt="2023-04-17T03:02:39.400" v="1960" actId="1076"/>
          <ac:spMkLst>
            <pc:docMk/>
            <pc:sldMk cId="3993523253" sldId="258"/>
            <ac:spMk id="2" creationId="{464E91C3-4242-4FF1-8B50-91928815BB68}"/>
          </ac:spMkLst>
        </pc:spChg>
        <pc:spChg chg="add del">
          <ac:chgData name="Rimi Mondal" userId="d01946f0cdd1f226" providerId="LiveId" clId="{FA815FFE-42F9-416F-8242-BB668ABBA42C}" dt="2023-04-17T03:02:26.904" v="1955" actId="26606"/>
          <ac:spMkLst>
            <pc:docMk/>
            <pc:sldMk cId="3993523253" sldId="258"/>
            <ac:spMk id="41" creationId="{2437C4A8-8E3A-4ADA-93B9-64737CE1ABB1}"/>
          </ac:spMkLst>
        </pc:spChg>
        <pc:spChg chg="add del">
          <ac:chgData name="Rimi Mondal" userId="d01946f0cdd1f226" providerId="LiveId" clId="{FA815FFE-42F9-416F-8242-BB668ABBA42C}" dt="2023-04-17T03:02:26.904" v="1955" actId="26606"/>
          <ac:spMkLst>
            <pc:docMk/>
            <pc:sldMk cId="3993523253" sldId="258"/>
            <ac:spMk id="43" creationId="{4E1EF4E8-5513-4BF5-BC41-04645281C672}"/>
          </ac:spMkLst>
        </pc:spChg>
        <pc:spChg chg="add del">
          <ac:chgData name="Rimi Mondal" userId="d01946f0cdd1f226" providerId="LiveId" clId="{FA815FFE-42F9-416F-8242-BB668ABBA42C}" dt="2023-04-17T03:02:26.904" v="1955" actId="26606"/>
          <ac:spMkLst>
            <pc:docMk/>
            <pc:sldMk cId="3993523253" sldId="258"/>
            <ac:spMk id="78" creationId="{83C375E8-F6F8-46A9-AAA9-EDE318CADC6B}"/>
          </ac:spMkLst>
        </pc:spChg>
        <pc:spChg chg="add del">
          <ac:chgData name="Rimi Mondal" userId="d01946f0cdd1f226" providerId="LiveId" clId="{FA815FFE-42F9-416F-8242-BB668ABBA42C}" dt="2023-04-17T03:02:31.784" v="1957" actId="26606"/>
          <ac:spMkLst>
            <pc:docMk/>
            <pc:sldMk cId="3993523253" sldId="258"/>
            <ac:spMk id="82" creationId="{2437C4A8-8E3A-4ADA-93B9-64737CE1ABB1}"/>
          </ac:spMkLst>
        </pc:spChg>
        <pc:spChg chg="add del">
          <ac:chgData name="Rimi Mondal" userId="d01946f0cdd1f226" providerId="LiveId" clId="{FA815FFE-42F9-416F-8242-BB668ABBA42C}" dt="2023-04-17T03:02:31.784" v="1957" actId="26606"/>
          <ac:spMkLst>
            <pc:docMk/>
            <pc:sldMk cId="3993523253" sldId="258"/>
            <ac:spMk id="83" creationId="{165794D4-DDCF-469D-A6C7-0AE18F6BB64C}"/>
          </ac:spMkLst>
        </pc:spChg>
        <pc:spChg chg="add del">
          <ac:chgData name="Rimi Mondal" userId="d01946f0cdd1f226" providerId="LiveId" clId="{FA815FFE-42F9-416F-8242-BB668ABBA42C}" dt="2023-04-17T03:02:11.651" v="1954" actId="26606"/>
          <ac:spMkLst>
            <pc:docMk/>
            <pc:sldMk cId="3993523253" sldId="258"/>
            <ac:spMk id="117" creationId="{2437C4A8-8E3A-4ADA-93B9-64737CE1ABB1}"/>
          </ac:spMkLst>
        </pc:spChg>
        <pc:spChg chg="add del">
          <ac:chgData name="Rimi Mondal" userId="d01946f0cdd1f226" providerId="LiveId" clId="{FA815FFE-42F9-416F-8242-BB668ABBA42C}" dt="2023-04-17T03:02:11.651" v="1954" actId="26606"/>
          <ac:spMkLst>
            <pc:docMk/>
            <pc:sldMk cId="3993523253" sldId="258"/>
            <ac:spMk id="119" creationId="{D0A348B8-3F2F-474A-A276-9C90661762B0}"/>
          </ac:spMkLst>
        </pc:spChg>
        <pc:spChg chg="add del">
          <ac:chgData name="Rimi Mondal" userId="d01946f0cdd1f226" providerId="LiveId" clId="{FA815FFE-42F9-416F-8242-BB668ABBA42C}" dt="2023-04-17T03:02:31.784" v="1957" actId="26606"/>
          <ac:spMkLst>
            <pc:docMk/>
            <pc:sldMk cId="3993523253" sldId="258"/>
            <ac:spMk id="120" creationId="{406D8C29-9DDA-48D0-AF70-905FDB2CE393}"/>
          </ac:spMkLst>
        </pc:spChg>
        <pc:spChg chg="add del">
          <ac:chgData name="Rimi Mondal" userId="d01946f0cdd1f226" providerId="LiveId" clId="{FA815FFE-42F9-416F-8242-BB668ABBA42C}" dt="2023-04-17T03:02:11.651" v="1954" actId="26606"/>
          <ac:spMkLst>
            <pc:docMk/>
            <pc:sldMk cId="3993523253" sldId="258"/>
            <ac:spMk id="154" creationId="{8606225D-3AFB-411A-A409-9199957FC936}"/>
          </ac:spMkLst>
        </pc:spChg>
        <pc:spChg chg="add">
          <ac:chgData name="Rimi Mondal" userId="d01946f0cdd1f226" providerId="LiveId" clId="{FA815FFE-42F9-416F-8242-BB668ABBA42C}" dt="2023-04-17T03:02:31.784" v="1957" actId="26606"/>
          <ac:spMkLst>
            <pc:docMk/>
            <pc:sldMk cId="3993523253" sldId="258"/>
            <ac:spMk id="156" creationId="{4E1EF4E8-5513-4BF5-BC41-04645281C672}"/>
          </ac:spMkLst>
        </pc:spChg>
        <pc:spChg chg="add">
          <ac:chgData name="Rimi Mondal" userId="d01946f0cdd1f226" providerId="LiveId" clId="{FA815FFE-42F9-416F-8242-BB668ABBA42C}" dt="2023-04-17T03:02:31.784" v="1957" actId="26606"/>
          <ac:spMkLst>
            <pc:docMk/>
            <pc:sldMk cId="3993523253" sldId="258"/>
            <ac:spMk id="190" creationId="{2437C4A8-8E3A-4ADA-93B9-64737CE1ABB1}"/>
          </ac:spMkLst>
        </pc:spChg>
        <pc:spChg chg="add del">
          <ac:chgData name="Rimi Mondal" userId="d01946f0cdd1f226" providerId="LiveId" clId="{FA815FFE-42F9-416F-8242-BB668ABBA42C}" dt="2023-04-17T03:02:10.934" v="1953" actId="26606"/>
          <ac:spMkLst>
            <pc:docMk/>
            <pc:sldMk cId="3993523253" sldId="258"/>
            <ac:spMk id="192" creationId="{2437C4A8-8E3A-4ADA-93B9-64737CE1ABB1}"/>
          </ac:spMkLst>
        </pc:spChg>
        <pc:spChg chg="add del">
          <ac:chgData name="Rimi Mondal" userId="d01946f0cdd1f226" providerId="LiveId" clId="{FA815FFE-42F9-416F-8242-BB668ABBA42C}" dt="2023-04-17T03:02:10.934" v="1953" actId="26606"/>
          <ac:spMkLst>
            <pc:docMk/>
            <pc:sldMk cId="3993523253" sldId="258"/>
            <ac:spMk id="194" creationId="{4E1EF4E8-5513-4BF5-BC41-04645281C672}"/>
          </ac:spMkLst>
        </pc:spChg>
        <pc:spChg chg="add">
          <ac:chgData name="Rimi Mondal" userId="d01946f0cdd1f226" providerId="LiveId" clId="{FA815FFE-42F9-416F-8242-BB668ABBA42C}" dt="2023-04-17T03:02:31.784" v="1957" actId="26606"/>
          <ac:spMkLst>
            <pc:docMk/>
            <pc:sldMk cId="3993523253" sldId="258"/>
            <ac:spMk id="227" creationId="{00FA6579-9606-4A7A-8519-FBED9C6FAA91}"/>
          </ac:spMkLst>
        </pc:spChg>
        <pc:spChg chg="add del">
          <ac:chgData name="Rimi Mondal" userId="d01946f0cdd1f226" providerId="LiveId" clId="{FA815FFE-42F9-416F-8242-BB668ABBA42C}" dt="2023-04-17T03:02:10.934" v="1953" actId="26606"/>
          <ac:spMkLst>
            <pc:docMk/>
            <pc:sldMk cId="3993523253" sldId="258"/>
            <ac:spMk id="229" creationId="{00FA6579-9606-4A7A-8519-FBED9C6FAA91}"/>
          </ac:spMkLst>
        </pc:spChg>
        <pc:grpChg chg="add del">
          <ac:chgData name="Rimi Mondal" userId="d01946f0cdd1f226" providerId="LiveId" clId="{FA815FFE-42F9-416F-8242-BB668ABBA42C}" dt="2023-04-17T03:02:26.904" v="1955" actId="26606"/>
          <ac:grpSpMkLst>
            <pc:docMk/>
            <pc:sldMk cId="3993523253" sldId="258"/>
            <ac:grpSpMk id="8" creationId="{748618E9-EE2D-4864-9EEE-58939BD4FBBA}"/>
          </ac:grpSpMkLst>
        </pc:grpChg>
        <pc:grpChg chg="add del">
          <ac:chgData name="Rimi Mondal" userId="d01946f0cdd1f226" providerId="LiveId" clId="{FA815FFE-42F9-416F-8242-BB668ABBA42C}" dt="2023-04-17T03:02:26.904" v="1955" actId="26606"/>
          <ac:grpSpMkLst>
            <pc:docMk/>
            <pc:sldMk cId="3993523253" sldId="258"/>
            <ac:grpSpMk id="45" creationId="{88ABB63B-B6EE-43AF-9C37-0924518E53E3}"/>
          </ac:grpSpMkLst>
        </pc:grpChg>
        <pc:grpChg chg="add del">
          <ac:chgData name="Rimi Mondal" userId="d01946f0cdd1f226" providerId="LiveId" clId="{FA815FFE-42F9-416F-8242-BB668ABBA42C}" dt="2023-04-17T03:02:31.784" v="1957" actId="26606"/>
          <ac:grpSpMkLst>
            <pc:docMk/>
            <pc:sldMk cId="3993523253" sldId="258"/>
            <ac:grpSpMk id="81" creationId="{748618E9-EE2D-4864-9EEE-58939BD4FBBA}"/>
          </ac:grpSpMkLst>
        </pc:grpChg>
        <pc:grpChg chg="add del">
          <ac:chgData name="Rimi Mondal" userId="d01946f0cdd1f226" providerId="LiveId" clId="{FA815FFE-42F9-416F-8242-BB668ABBA42C}" dt="2023-04-17T03:02:11.651" v="1954" actId="26606"/>
          <ac:grpSpMkLst>
            <pc:docMk/>
            <pc:sldMk cId="3993523253" sldId="258"/>
            <ac:grpSpMk id="84" creationId="{748618E9-EE2D-4864-9EEE-58939BD4FBBA}"/>
          </ac:grpSpMkLst>
        </pc:grpChg>
        <pc:grpChg chg="add del">
          <ac:chgData name="Rimi Mondal" userId="d01946f0cdd1f226" providerId="LiveId" clId="{FA815FFE-42F9-416F-8242-BB668ABBA42C}" dt="2023-04-17T03:02:31.784" v="1957" actId="26606"/>
          <ac:grpSpMkLst>
            <pc:docMk/>
            <pc:sldMk cId="3993523253" sldId="258"/>
            <ac:grpSpMk id="118" creationId="{88D25AED-03FE-496D-84B1-6BD007300A1A}"/>
          </ac:grpSpMkLst>
        </pc:grpChg>
        <pc:grpChg chg="add del">
          <ac:chgData name="Rimi Mondal" userId="d01946f0cdd1f226" providerId="LiveId" clId="{FA815FFE-42F9-416F-8242-BB668ABBA42C}" dt="2023-04-17T03:02:11.651" v="1954" actId="26606"/>
          <ac:grpSpMkLst>
            <pc:docMk/>
            <pc:sldMk cId="3993523253" sldId="258"/>
            <ac:grpSpMk id="121" creationId="{46400ECE-9877-489B-9D66-A71DE0575CF3}"/>
          </ac:grpSpMkLst>
        </pc:grpChg>
        <pc:grpChg chg="add">
          <ac:chgData name="Rimi Mondal" userId="d01946f0cdd1f226" providerId="LiveId" clId="{FA815FFE-42F9-416F-8242-BB668ABBA42C}" dt="2023-04-17T03:02:31.784" v="1957" actId="26606"/>
          <ac:grpSpMkLst>
            <pc:docMk/>
            <pc:sldMk cId="3993523253" sldId="258"/>
            <ac:grpSpMk id="157" creationId="{748618E9-EE2D-4864-9EEE-58939BD4FBBA}"/>
          </ac:grpSpMkLst>
        </pc:grpChg>
        <pc:grpChg chg="add del">
          <ac:chgData name="Rimi Mondal" userId="d01946f0cdd1f226" providerId="LiveId" clId="{FA815FFE-42F9-416F-8242-BB668ABBA42C}" dt="2023-04-17T03:02:10.934" v="1953" actId="26606"/>
          <ac:grpSpMkLst>
            <pc:docMk/>
            <pc:sldMk cId="3993523253" sldId="258"/>
            <ac:grpSpMk id="159" creationId="{748618E9-EE2D-4864-9EEE-58939BD4FBBA}"/>
          </ac:grpSpMkLst>
        </pc:grpChg>
        <pc:grpChg chg="add">
          <ac:chgData name="Rimi Mondal" userId="d01946f0cdd1f226" providerId="LiveId" clId="{FA815FFE-42F9-416F-8242-BB668ABBA42C}" dt="2023-04-17T03:02:31.784" v="1957" actId="26606"/>
          <ac:grpSpMkLst>
            <pc:docMk/>
            <pc:sldMk cId="3993523253" sldId="258"/>
            <ac:grpSpMk id="189" creationId="{0854B02B-0B9C-4F1C-AA77-810192994456}"/>
          </ac:grpSpMkLst>
        </pc:grpChg>
        <pc:grpChg chg="add del">
          <ac:chgData name="Rimi Mondal" userId="d01946f0cdd1f226" providerId="LiveId" clId="{FA815FFE-42F9-416F-8242-BB668ABBA42C}" dt="2023-04-17T03:02:10.934" v="1953" actId="26606"/>
          <ac:grpSpMkLst>
            <pc:docMk/>
            <pc:sldMk cId="3993523253" sldId="258"/>
            <ac:grpSpMk id="196" creationId="{0854B02B-0B9C-4F1C-AA77-810192994456}"/>
          </ac:grpSpMkLst>
        </pc:grpChg>
        <pc:picChg chg="add del mod">
          <ac:chgData name="Rimi Mondal" userId="d01946f0cdd1f226" providerId="LiveId" clId="{FA815FFE-42F9-416F-8242-BB668ABBA42C}" dt="2023-04-17T03:01:43.885" v="1949" actId="478"/>
          <ac:picMkLst>
            <pc:docMk/>
            <pc:sldMk cId="3993523253" sldId="258"/>
            <ac:picMk id="4" creationId="{84EB4444-2084-356B-DC57-1F98E55D0B5A}"/>
          </ac:picMkLst>
        </pc:picChg>
        <pc:picChg chg="add del mod">
          <ac:chgData name="Rimi Mondal" userId="d01946f0cdd1f226" providerId="LiveId" clId="{FA815FFE-42F9-416F-8242-BB668ABBA42C}" dt="2023-04-17T03:02:11.651" v="1954" actId="26606"/>
          <ac:picMkLst>
            <pc:docMk/>
            <pc:sldMk cId="3993523253" sldId="258"/>
            <ac:picMk id="80" creationId="{54B90EED-3706-ECA9-4C4F-70AA1A725F15}"/>
          </ac:picMkLst>
        </pc:picChg>
        <pc:picChg chg="add mod">
          <ac:chgData name="Rimi Mondal" userId="d01946f0cdd1f226" providerId="LiveId" clId="{FA815FFE-42F9-416F-8242-BB668ABBA42C}" dt="2023-04-17T03:21:37.640" v="2231"/>
          <ac:picMkLst>
            <pc:docMk/>
            <pc:sldMk cId="3993523253" sldId="258"/>
            <ac:picMk id="116" creationId="{A7F865AE-8E8C-085D-3036-F6A2F930465C}"/>
          </ac:picMkLst>
        </pc:picChg>
      </pc:sldChg>
      <pc:sldChg chg="addSp delSp modSp new del mod setBg">
        <pc:chgData name="Rimi Mondal" userId="d01946f0cdd1f226" providerId="LiveId" clId="{FA815FFE-42F9-416F-8242-BB668ABBA42C}" dt="2023-04-16T23:54:54.335" v="1031" actId="47"/>
        <pc:sldMkLst>
          <pc:docMk/>
          <pc:sldMk cId="480080012" sldId="259"/>
        </pc:sldMkLst>
        <pc:spChg chg="del mod">
          <ac:chgData name="Rimi Mondal" userId="d01946f0cdd1f226" providerId="LiveId" clId="{FA815FFE-42F9-416F-8242-BB668ABBA42C}" dt="2023-04-16T23:54:48.860" v="1029" actId="21"/>
          <ac:spMkLst>
            <pc:docMk/>
            <pc:sldMk cId="480080012" sldId="259"/>
            <ac:spMk id="2" creationId="{7DCC812F-FCBE-EAA7-4FC0-253F9DA184A2}"/>
          </ac:spMkLst>
        </pc:spChg>
        <pc:spChg chg="del">
          <ac:chgData name="Rimi Mondal" userId="d01946f0cdd1f226" providerId="LiveId" clId="{FA815FFE-42F9-416F-8242-BB668ABBA42C}" dt="2023-04-16T23:13:17.575" v="387" actId="931"/>
          <ac:spMkLst>
            <pc:docMk/>
            <pc:sldMk cId="480080012" sldId="259"/>
            <ac:spMk id="3" creationId="{6622F118-0C88-EC4C-BF71-942D29719360}"/>
          </ac:spMkLst>
        </pc:spChg>
        <pc:spChg chg="del mod">
          <ac:chgData name="Rimi Mondal" userId="d01946f0cdd1f226" providerId="LiveId" clId="{FA815FFE-42F9-416F-8242-BB668ABBA42C}" dt="2023-04-16T23:16:41.210" v="431" actId="478"/>
          <ac:spMkLst>
            <pc:docMk/>
            <pc:sldMk cId="480080012" sldId="259"/>
            <ac:spMk id="4" creationId="{F9DCF8E4-3D8F-AF37-260F-D0D31E1A2727}"/>
          </ac:spMkLst>
        </pc:spChg>
        <pc:spChg chg="add del mod">
          <ac:chgData name="Rimi Mondal" userId="d01946f0cdd1f226" providerId="LiveId" clId="{FA815FFE-42F9-416F-8242-BB668ABBA42C}" dt="2023-04-16T23:54:48.860" v="1029" actId="21"/>
          <ac:spMkLst>
            <pc:docMk/>
            <pc:sldMk cId="480080012" sldId="259"/>
            <ac:spMk id="43" creationId="{FBE82B91-373C-7697-1CE1-027B3E3D0B9B}"/>
          </ac:spMkLst>
        </pc:spChg>
        <pc:spChg chg="add del">
          <ac:chgData name="Rimi Mondal" userId="d01946f0cdd1f226" providerId="LiveId" clId="{FA815FFE-42F9-416F-8242-BB668ABBA42C}" dt="2023-04-16T23:14:26.325" v="396" actId="26606"/>
          <ac:spMkLst>
            <pc:docMk/>
            <pc:sldMk cId="480080012" sldId="259"/>
            <ac:spMk id="44" creationId="{2437C4A8-8E3A-4ADA-93B9-64737CE1ABB1}"/>
          </ac:spMkLst>
        </pc:spChg>
        <pc:spChg chg="add del mod">
          <ac:chgData name="Rimi Mondal" userId="d01946f0cdd1f226" providerId="LiveId" clId="{FA815FFE-42F9-416F-8242-BB668ABBA42C}" dt="2023-04-16T23:54:48.860" v="1029" actId="21"/>
          <ac:spMkLst>
            <pc:docMk/>
            <pc:sldMk cId="480080012" sldId="259"/>
            <ac:spMk id="45" creationId="{D0D8E40F-BBBE-F624-BDB1-6E31A4E73A13}"/>
          </ac:spMkLst>
        </pc:spChg>
        <pc:spChg chg="add del">
          <ac:chgData name="Rimi Mondal" userId="d01946f0cdd1f226" providerId="LiveId" clId="{FA815FFE-42F9-416F-8242-BB668ABBA42C}" dt="2023-04-16T23:14:26.325" v="396" actId="26606"/>
          <ac:spMkLst>
            <pc:docMk/>
            <pc:sldMk cId="480080012" sldId="259"/>
            <ac:spMk id="46" creationId="{A173122F-D466-4F08-90FA-0038F7AC214A}"/>
          </ac:spMkLst>
        </pc:spChg>
        <pc:spChg chg="add del">
          <ac:chgData name="Rimi Mondal" userId="d01946f0cdd1f226" providerId="LiveId" clId="{FA815FFE-42F9-416F-8242-BB668ABBA42C}" dt="2023-04-16T23:14:26.325" v="396" actId="26606"/>
          <ac:spMkLst>
            <pc:docMk/>
            <pc:sldMk cId="480080012" sldId="259"/>
            <ac:spMk id="48" creationId="{7A7170E1-C163-4577-A0CE-588797377384}"/>
          </ac:spMkLst>
        </pc:spChg>
        <pc:spChg chg="add mod">
          <ac:chgData name="Rimi Mondal" userId="d01946f0cdd1f226" providerId="LiveId" clId="{FA815FFE-42F9-416F-8242-BB668ABBA42C}" dt="2023-04-16T23:54:48.860" v="1029" actId="21"/>
          <ac:spMkLst>
            <pc:docMk/>
            <pc:sldMk cId="480080012" sldId="259"/>
            <ac:spMk id="49" creationId="{8FB7B079-C7F2-D3D7-920E-004DDE361E04}"/>
          </ac:spMkLst>
        </pc:spChg>
        <pc:spChg chg="add del">
          <ac:chgData name="Rimi Mondal" userId="d01946f0cdd1f226" providerId="LiveId" clId="{FA815FFE-42F9-416F-8242-BB668ABBA42C}" dt="2023-04-16T23:14:26.325" v="396" actId="26606"/>
          <ac:spMkLst>
            <pc:docMk/>
            <pc:sldMk cId="480080012" sldId="259"/>
            <ac:spMk id="83" creationId="{F952A221-69C2-46B3-890D-354CA5961656}"/>
          </ac:spMkLst>
        </pc:spChg>
        <pc:spChg chg="add mod">
          <ac:chgData name="Rimi Mondal" userId="d01946f0cdd1f226" providerId="LiveId" clId="{FA815FFE-42F9-416F-8242-BB668ABBA42C}" dt="2023-04-16T23:54:48.860" v="1029" actId="21"/>
          <ac:spMkLst>
            <pc:docMk/>
            <pc:sldMk cId="480080012" sldId="259"/>
            <ac:spMk id="84" creationId="{2E68B86D-8FBF-5D94-AAC4-4A49BF80ECF4}"/>
          </ac:spMkLst>
        </pc:spChg>
        <pc:spChg chg="add del">
          <ac:chgData name="Rimi Mondal" userId="d01946f0cdd1f226" providerId="LiveId" clId="{FA815FFE-42F9-416F-8242-BB668ABBA42C}" dt="2023-04-16T23:14:27.863" v="398" actId="26606"/>
          <ac:spMkLst>
            <pc:docMk/>
            <pc:sldMk cId="480080012" sldId="259"/>
            <ac:spMk id="86" creationId="{63BAC6E0-ADAC-40FB-AF53-88FA5F83738C}"/>
          </ac:spMkLst>
        </pc:spChg>
        <pc:spChg chg="add del">
          <ac:chgData name="Rimi Mondal" userId="d01946f0cdd1f226" providerId="LiveId" clId="{FA815FFE-42F9-416F-8242-BB668ABBA42C}" dt="2023-04-16T23:14:27.863" v="398" actId="26606"/>
          <ac:spMkLst>
            <pc:docMk/>
            <pc:sldMk cId="480080012" sldId="259"/>
            <ac:spMk id="87" creationId="{1C582B07-D0F0-4B6B-A5D9-D2F192CB3A4E}"/>
          </ac:spMkLst>
        </pc:spChg>
        <pc:spChg chg="add del">
          <ac:chgData name="Rimi Mondal" userId="d01946f0cdd1f226" providerId="LiveId" clId="{FA815FFE-42F9-416F-8242-BB668ABBA42C}" dt="2023-04-16T23:14:27.863" v="398" actId="26606"/>
          <ac:spMkLst>
            <pc:docMk/>
            <pc:sldMk cId="480080012" sldId="259"/>
            <ac:spMk id="88" creationId="{CFDF70F4-97B6-40D8-B1FA-9580DBD23934}"/>
          </ac:spMkLst>
        </pc:spChg>
        <pc:spChg chg="add del">
          <ac:chgData name="Rimi Mondal" userId="d01946f0cdd1f226" providerId="LiveId" clId="{FA815FFE-42F9-416F-8242-BB668ABBA42C}" dt="2023-04-16T23:14:27.863" v="398" actId="26606"/>
          <ac:spMkLst>
            <pc:docMk/>
            <pc:sldMk cId="480080012" sldId="259"/>
            <ac:spMk id="90" creationId="{9E92C66B-792F-479F-B983-F47FEE1AB562}"/>
          </ac:spMkLst>
        </pc:spChg>
        <pc:spChg chg="add del">
          <ac:chgData name="Rimi Mondal" userId="d01946f0cdd1f226" providerId="LiveId" clId="{FA815FFE-42F9-416F-8242-BB668ABBA42C}" dt="2023-04-16T23:14:29.184" v="400" actId="26606"/>
          <ac:spMkLst>
            <pc:docMk/>
            <pc:sldMk cId="480080012" sldId="259"/>
            <ac:spMk id="93" creationId="{2437C4A8-8E3A-4ADA-93B9-64737CE1ABB1}"/>
          </ac:spMkLst>
        </pc:spChg>
        <pc:spChg chg="add del">
          <ac:chgData name="Rimi Mondal" userId="d01946f0cdd1f226" providerId="LiveId" clId="{FA815FFE-42F9-416F-8242-BB668ABBA42C}" dt="2023-04-16T23:14:29.184" v="400" actId="26606"/>
          <ac:spMkLst>
            <pc:docMk/>
            <pc:sldMk cId="480080012" sldId="259"/>
            <ac:spMk id="94" creationId="{A173122F-D466-4F08-90FA-0038F7AC214A}"/>
          </ac:spMkLst>
        </pc:spChg>
        <pc:spChg chg="add del">
          <ac:chgData name="Rimi Mondal" userId="d01946f0cdd1f226" providerId="LiveId" clId="{FA815FFE-42F9-416F-8242-BB668ABBA42C}" dt="2023-04-16T23:14:29.184" v="400" actId="26606"/>
          <ac:spMkLst>
            <pc:docMk/>
            <pc:sldMk cId="480080012" sldId="259"/>
            <ac:spMk id="95" creationId="{7A7170E1-C163-4577-A0CE-588797377384}"/>
          </ac:spMkLst>
        </pc:spChg>
        <pc:spChg chg="add del">
          <ac:chgData name="Rimi Mondal" userId="d01946f0cdd1f226" providerId="LiveId" clId="{FA815FFE-42F9-416F-8242-BB668ABBA42C}" dt="2023-04-16T23:14:29.184" v="400" actId="26606"/>
          <ac:spMkLst>
            <pc:docMk/>
            <pc:sldMk cId="480080012" sldId="259"/>
            <ac:spMk id="97" creationId="{F952A221-69C2-46B3-890D-354CA5961656}"/>
          </ac:spMkLst>
        </pc:spChg>
        <pc:spChg chg="add">
          <ac:chgData name="Rimi Mondal" userId="d01946f0cdd1f226" providerId="LiveId" clId="{FA815FFE-42F9-416F-8242-BB668ABBA42C}" dt="2023-04-16T23:14:29.213" v="401" actId="26606"/>
          <ac:spMkLst>
            <pc:docMk/>
            <pc:sldMk cId="480080012" sldId="259"/>
            <ac:spMk id="100" creationId="{63BAC6E0-ADAC-40FB-AF53-88FA5F83738C}"/>
          </ac:spMkLst>
        </pc:spChg>
        <pc:spChg chg="add">
          <ac:chgData name="Rimi Mondal" userId="d01946f0cdd1f226" providerId="LiveId" clId="{FA815FFE-42F9-416F-8242-BB668ABBA42C}" dt="2023-04-16T23:14:29.213" v="401" actId="26606"/>
          <ac:spMkLst>
            <pc:docMk/>
            <pc:sldMk cId="480080012" sldId="259"/>
            <ac:spMk id="101" creationId="{1C582B07-D0F0-4B6B-A5D9-D2F192CB3A4E}"/>
          </ac:spMkLst>
        </pc:spChg>
        <pc:spChg chg="add">
          <ac:chgData name="Rimi Mondal" userId="d01946f0cdd1f226" providerId="LiveId" clId="{FA815FFE-42F9-416F-8242-BB668ABBA42C}" dt="2023-04-16T23:14:29.213" v="401" actId="26606"/>
          <ac:spMkLst>
            <pc:docMk/>
            <pc:sldMk cId="480080012" sldId="259"/>
            <ac:spMk id="102" creationId="{CFDF70F4-97B6-40D8-B1FA-9580DBD23934}"/>
          </ac:spMkLst>
        </pc:spChg>
        <pc:spChg chg="add">
          <ac:chgData name="Rimi Mondal" userId="d01946f0cdd1f226" providerId="LiveId" clId="{FA815FFE-42F9-416F-8242-BB668ABBA42C}" dt="2023-04-16T23:14:29.213" v="401" actId="26606"/>
          <ac:spMkLst>
            <pc:docMk/>
            <pc:sldMk cId="480080012" sldId="259"/>
            <ac:spMk id="104" creationId="{9E92C66B-792F-479F-B983-F47FEE1AB562}"/>
          </ac:spMkLst>
        </pc:spChg>
        <pc:grpChg chg="add del">
          <ac:chgData name="Rimi Mondal" userId="d01946f0cdd1f226" providerId="LiveId" clId="{FA815FFE-42F9-416F-8242-BB668ABBA42C}" dt="2023-04-16T23:14:26.325" v="396" actId="26606"/>
          <ac:grpSpMkLst>
            <pc:docMk/>
            <pc:sldMk cId="480080012" sldId="259"/>
            <ac:grpSpMk id="11" creationId="{748618E9-EE2D-4864-9EEE-58939BD4FBBA}"/>
          </ac:grpSpMkLst>
        </pc:grpChg>
        <pc:grpChg chg="add del">
          <ac:chgData name="Rimi Mondal" userId="d01946f0cdd1f226" providerId="LiveId" clId="{FA815FFE-42F9-416F-8242-BB668ABBA42C}" dt="2023-04-16T23:14:26.325" v="396" actId="26606"/>
          <ac:grpSpMkLst>
            <pc:docMk/>
            <pc:sldMk cId="480080012" sldId="259"/>
            <ac:grpSpMk id="50" creationId="{B19EC7B8-C390-4F1B-8960-E6D32451033C}"/>
          </ac:grpSpMkLst>
        </pc:grpChg>
        <pc:grpChg chg="add del">
          <ac:chgData name="Rimi Mondal" userId="d01946f0cdd1f226" providerId="LiveId" clId="{FA815FFE-42F9-416F-8242-BB668ABBA42C}" dt="2023-04-16T23:14:27.863" v="398" actId="26606"/>
          <ac:grpSpMkLst>
            <pc:docMk/>
            <pc:sldMk cId="480080012" sldId="259"/>
            <ac:grpSpMk id="85" creationId="{BDF0D99C-5D42-41C6-A50C-C4E2D6B2A36E}"/>
          </ac:grpSpMkLst>
        </pc:grpChg>
        <pc:grpChg chg="add del">
          <ac:chgData name="Rimi Mondal" userId="d01946f0cdd1f226" providerId="LiveId" clId="{FA815FFE-42F9-416F-8242-BB668ABBA42C}" dt="2023-04-16T23:14:27.863" v="398" actId="26606"/>
          <ac:grpSpMkLst>
            <pc:docMk/>
            <pc:sldMk cId="480080012" sldId="259"/>
            <ac:grpSpMk id="89" creationId="{807F70BA-21EF-4B7D-ACFF-D02E136D44B5}"/>
          </ac:grpSpMkLst>
        </pc:grpChg>
        <pc:grpChg chg="add del">
          <ac:chgData name="Rimi Mondal" userId="d01946f0cdd1f226" providerId="LiveId" clId="{FA815FFE-42F9-416F-8242-BB668ABBA42C}" dt="2023-04-16T23:14:29.184" v="400" actId="26606"/>
          <ac:grpSpMkLst>
            <pc:docMk/>
            <pc:sldMk cId="480080012" sldId="259"/>
            <ac:grpSpMk id="92" creationId="{748618E9-EE2D-4864-9EEE-58939BD4FBBA}"/>
          </ac:grpSpMkLst>
        </pc:grpChg>
        <pc:grpChg chg="add del">
          <ac:chgData name="Rimi Mondal" userId="d01946f0cdd1f226" providerId="LiveId" clId="{FA815FFE-42F9-416F-8242-BB668ABBA42C}" dt="2023-04-16T23:14:29.184" v="400" actId="26606"/>
          <ac:grpSpMkLst>
            <pc:docMk/>
            <pc:sldMk cId="480080012" sldId="259"/>
            <ac:grpSpMk id="96" creationId="{B19EC7B8-C390-4F1B-8960-E6D32451033C}"/>
          </ac:grpSpMkLst>
        </pc:grpChg>
        <pc:grpChg chg="add">
          <ac:chgData name="Rimi Mondal" userId="d01946f0cdd1f226" providerId="LiveId" clId="{FA815FFE-42F9-416F-8242-BB668ABBA42C}" dt="2023-04-16T23:14:29.213" v="401" actId="26606"/>
          <ac:grpSpMkLst>
            <pc:docMk/>
            <pc:sldMk cId="480080012" sldId="259"/>
            <ac:grpSpMk id="99" creationId="{BDF0D99C-5D42-41C6-A50C-C4E2D6B2A36E}"/>
          </ac:grpSpMkLst>
        </pc:grpChg>
        <pc:grpChg chg="add">
          <ac:chgData name="Rimi Mondal" userId="d01946f0cdd1f226" providerId="LiveId" clId="{FA815FFE-42F9-416F-8242-BB668ABBA42C}" dt="2023-04-16T23:14:29.213" v="401" actId="26606"/>
          <ac:grpSpMkLst>
            <pc:docMk/>
            <pc:sldMk cId="480080012" sldId="259"/>
            <ac:grpSpMk id="103" creationId="{807F70BA-21EF-4B7D-ACFF-D02E136D44B5}"/>
          </ac:grpSpMkLst>
        </pc:grpChg>
        <pc:picChg chg="add del mod ord modCrop">
          <ac:chgData name="Rimi Mondal" userId="d01946f0cdd1f226" providerId="LiveId" clId="{FA815FFE-42F9-416F-8242-BB668ABBA42C}" dt="2023-04-16T23:54:48.860" v="1029" actId="21"/>
          <ac:picMkLst>
            <pc:docMk/>
            <pc:sldMk cId="480080012" sldId="259"/>
            <ac:picMk id="6" creationId="{570E957E-518C-FC6D-81F3-CA2C63E8629C}"/>
          </ac:picMkLst>
        </pc:picChg>
        <pc:picChg chg="add del mod modCrop">
          <ac:chgData name="Rimi Mondal" userId="d01946f0cdd1f226" providerId="LiveId" clId="{FA815FFE-42F9-416F-8242-BB668ABBA42C}" dt="2023-04-16T23:54:48.860" v="1029" actId="21"/>
          <ac:picMkLst>
            <pc:docMk/>
            <pc:sldMk cId="480080012" sldId="259"/>
            <ac:picMk id="8" creationId="{8FD418E3-8B52-2A50-67A1-FAFAF0E86DCF}"/>
          </ac:picMkLst>
        </pc:picChg>
        <pc:picChg chg="add del mod">
          <ac:chgData name="Rimi Mondal" userId="d01946f0cdd1f226" providerId="LiveId" clId="{FA815FFE-42F9-416F-8242-BB668ABBA42C}" dt="2023-04-16T23:17:33.833" v="441"/>
          <ac:picMkLst>
            <pc:docMk/>
            <pc:sldMk cId="480080012" sldId="259"/>
            <ac:picMk id="9" creationId="{C76A9050-18FB-B17D-AB5C-2352FC32426D}"/>
          </ac:picMkLst>
        </pc:picChg>
      </pc:sldChg>
      <pc:sldChg chg="addSp delSp modSp add mod setBg delDesignElem">
        <pc:chgData name="Rimi Mondal" userId="d01946f0cdd1f226" providerId="LiveId" clId="{FA815FFE-42F9-416F-8242-BB668ABBA42C}" dt="2023-04-17T00:11:59.455" v="1181"/>
        <pc:sldMkLst>
          <pc:docMk/>
          <pc:sldMk cId="2290855905" sldId="260"/>
        </pc:sldMkLst>
        <pc:spChg chg="mod">
          <ac:chgData name="Rimi Mondal" userId="d01946f0cdd1f226" providerId="LiveId" clId="{FA815FFE-42F9-416F-8242-BB668ABBA42C}" dt="2023-04-16T23:23:57.386" v="564" actId="20577"/>
          <ac:spMkLst>
            <pc:docMk/>
            <pc:sldMk cId="2290855905" sldId="260"/>
            <ac:spMk id="2" creationId="{7DCC812F-FCBE-EAA7-4FC0-253F9DA184A2}"/>
          </ac:spMkLst>
        </pc:spChg>
        <pc:spChg chg="add del mod">
          <ac:chgData name="Rimi Mondal" userId="d01946f0cdd1f226" providerId="LiveId" clId="{FA815FFE-42F9-416F-8242-BB668ABBA42C}" dt="2023-04-16T23:18:16.252" v="465" actId="478"/>
          <ac:spMkLst>
            <pc:docMk/>
            <pc:sldMk cId="2290855905" sldId="260"/>
            <ac:spMk id="4" creationId="{9493D648-C80F-B150-0D48-E39D62DFEAF2}"/>
          </ac:spMkLst>
        </pc:spChg>
        <pc:spChg chg="add mod">
          <ac:chgData name="Rimi Mondal" userId="d01946f0cdd1f226" providerId="LiveId" clId="{FA815FFE-42F9-416F-8242-BB668ABBA42C}" dt="2023-04-16T23:38:52.904" v="837" actId="1035"/>
          <ac:spMkLst>
            <pc:docMk/>
            <pc:sldMk cId="2290855905" sldId="260"/>
            <ac:spMk id="45" creationId="{D27DD063-385F-8626-5FE1-02004AC4E7AB}"/>
          </ac:spMkLst>
        </pc:spChg>
        <pc:spChg chg="add mod">
          <ac:chgData name="Rimi Mondal" userId="d01946f0cdd1f226" providerId="LiveId" clId="{FA815FFE-42F9-416F-8242-BB668ABBA42C}" dt="2023-04-16T23:38:52.904" v="837" actId="1035"/>
          <ac:spMkLst>
            <pc:docMk/>
            <pc:sldMk cId="2290855905" sldId="260"/>
            <ac:spMk id="46" creationId="{31DA0B44-D498-211F-3F4D-0EDF7E860138}"/>
          </ac:spMkLst>
        </pc:spChg>
        <pc:spChg chg="add mod">
          <ac:chgData name="Rimi Mondal" userId="d01946f0cdd1f226" providerId="LiveId" clId="{FA815FFE-42F9-416F-8242-BB668ABBA42C}" dt="2023-04-16T23:38:52.904" v="837" actId="1035"/>
          <ac:spMkLst>
            <pc:docMk/>
            <pc:sldMk cId="2290855905" sldId="260"/>
            <ac:spMk id="47" creationId="{220D3C40-76AD-2A94-B7A3-BB3C3C060B9B}"/>
          </ac:spMkLst>
        </pc:spChg>
        <pc:spChg chg="del">
          <ac:chgData name="Rimi Mondal" userId="d01946f0cdd1f226" providerId="LiveId" clId="{FA815FFE-42F9-416F-8242-BB668ABBA42C}" dt="2023-04-16T23:17:36.713" v="443"/>
          <ac:spMkLst>
            <pc:docMk/>
            <pc:sldMk cId="2290855905" sldId="260"/>
            <ac:spMk id="100" creationId="{63BAC6E0-ADAC-40FB-AF53-88FA5F83738C}"/>
          </ac:spMkLst>
        </pc:spChg>
        <pc:spChg chg="del">
          <ac:chgData name="Rimi Mondal" userId="d01946f0cdd1f226" providerId="LiveId" clId="{FA815FFE-42F9-416F-8242-BB668ABBA42C}" dt="2023-04-16T23:17:36.713" v="443"/>
          <ac:spMkLst>
            <pc:docMk/>
            <pc:sldMk cId="2290855905" sldId="260"/>
            <ac:spMk id="101" creationId="{1C582B07-D0F0-4B6B-A5D9-D2F192CB3A4E}"/>
          </ac:spMkLst>
        </pc:spChg>
        <pc:spChg chg="del">
          <ac:chgData name="Rimi Mondal" userId="d01946f0cdd1f226" providerId="LiveId" clId="{FA815FFE-42F9-416F-8242-BB668ABBA42C}" dt="2023-04-16T23:17:36.713" v="443"/>
          <ac:spMkLst>
            <pc:docMk/>
            <pc:sldMk cId="2290855905" sldId="260"/>
            <ac:spMk id="102" creationId="{CFDF70F4-97B6-40D8-B1FA-9580DBD23934}"/>
          </ac:spMkLst>
        </pc:spChg>
        <pc:spChg chg="del">
          <ac:chgData name="Rimi Mondal" userId="d01946f0cdd1f226" providerId="LiveId" clId="{FA815FFE-42F9-416F-8242-BB668ABBA42C}" dt="2023-04-16T23:17:36.713" v="443"/>
          <ac:spMkLst>
            <pc:docMk/>
            <pc:sldMk cId="2290855905" sldId="260"/>
            <ac:spMk id="104" creationId="{9E92C66B-792F-479F-B983-F47FEE1AB562}"/>
          </ac:spMkLst>
        </pc:spChg>
        <pc:grpChg chg="del">
          <ac:chgData name="Rimi Mondal" userId="d01946f0cdd1f226" providerId="LiveId" clId="{FA815FFE-42F9-416F-8242-BB668ABBA42C}" dt="2023-04-16T23:17:36.713" v="443"/>
          <ac:grpSpMkLst>
            <pc:docMk/>
            <pc:sldMk cId="2290855905" sldId="260"/>
            <ac:grpSpMk id="99" creationId="{BDF0D99C-5D42-41C6-A50C-C4E2D6B2A36E}"/>
          </ac:grpSpMkLst>
        </pc:grpChg>
        <pc:grpChg chg="del">
          <ac:chgData name="Rimi Mondal" userId="d01946f0cdd1f226" providerId="LiveId" clId="{FA815FFE-42F9-416F-8242-BB668ABBA42C}" dt="2023-04-16T23:17:36.713" v="443"/>
          <ac:grpSpMkLst>
            <pc:docMk/>
            <pc:sldMk cId="2290855905" sldId="260"/>
            <ac:grpSpMk id="103" creationId="{807F70BA-21EF-4B7D-ACFF-D02E136D44B5}"/>
          </ac:grpSpMkLst>
        </pc:grpChg>
        <pc:picChg chg="del">
          <ac:chgData name="Rimi Mondal" userId="d01946f0cdd1f226" providerId="LiveId" clId="{FA815FFE-42F9-416F-8242-BB668ABBA42C}" dt="2023-04-16T23:18:12.459" v="464" actId="478"/>
          <ac:picMkLst>
            <pc:docMk/>
            <pc:sldMk cId="2290855905" sldId="260"/>
            <ac:picMk id="6" creationId="{570E957E-518C-FC6D-81F3-CA2C63E8629C}"/>
          </ac:picMkLst>
        </pc:picChg>
        <pc:picChg chg="add mod modCrop">
          <ac:chgData name="Rimi Mondal" userId="d01946f0cdd1f226" providerId="LiveId" clId="{FA815FFE-42F9-416F-8242-BB668ABBA42C}" dt="2023-04-16T23:31:51.912" v="686" actId="1440"/>
          <ac:picMkLst>
            <pc:docMk/>
            <pc:sldMk cId="2290855905" sldId="260"/>
            <ac:picMk id="7" creationId="{4C44B1F3-60BC-EF28-F572-3708D73F9EC4}"/>
          </ac:picMkLst>
        </pc:picChg>
        <pc:picChg chg="del">
          <ac:chgData name="Rimi Mondal" userId="d01946f0cdd1f226" providerId="LiveId" clId="{FA815FFE-42F9-416F-8242-BB668ABBA42C}" dt="2023-04-16T23:18:10.818" v="463" actId="478"/>
          <ac:picMkLst>
            <pc:docMk/>
            <pc:sldMk cId="2290855905" sldId="260"/>
            <ac:picMk id="8" creationId="{8FD418E3-8B52-2A50-67A1-FAFAF0E86DCF}"/>
          </ac:picMkLst>
        </pc:picChg>
        <pc:picChg chg="add mod modCrop">
          <ac:chgData name="Rimi Mondal" userId="d01946f0cdd1f226" providerId="LiveId" clId="{FA815FFE-42F9-416F-8242-BB668ABBA42C}" dt="2023-04-16T23:31:51.912" v="686" actId="1440"/>
          <ac:picMkLst>
            <pc:docMk/>
            <pc:sldMk cId="2290855905" sldId="260"/>
            <ac:picMk id="10" creationId="{D425F1C9-CD2A-884A-72F4-A191A32AA893}"/>
          </ac:picMkLst>
        </pc:picChg>
        <pc:picChg chg="add mod modCrop">
          <ac:chgData name="Rimi Mondal" userId="d01946f0cdd1f226" providerId="LiveId" clId="{FA815FFE-42F9-416F-8242-BB668ABBA42C}" dt="2023-04-16T23:31:51.912" v="686" actId="1440"/>
          <ac:picMkLst>
            <pc:docMk/>
            <pc:sldMk cId="2290855905" sldId="260"/>
            <ac:picMk id="43" creationId="{F84AA2AD-FECB-039C-66C6-CD92AD31061C}"/>
          </ac:picMkLst>
        </pc:picChg>
        <pc:cxnChg chg="add mod">
          <ac:chgData name="Rimi Mondal" userId="d01946f0cdd1f226" providerId="LiveId" clId="{FA815FFE-42F9-416F-8242-BB668ABBA42C}" dt="2023-04-17T00:11:59.455" v="1181"/>
          <ac:cxnSpMkLst>
            <pc:docMk/>
            <pc:sldMk cId="2290855905" sldId="260"/>
            <ac:cxnSpMk id="48" creationId="{06D95A85-7CC3-3A34-D486-A4E4711C81A2}"/>
          </ac:cxnSpMkLst>
        </pc:cxnChg>
      </pc:sldChg>
      <pc:sldChg chg="addSp delSp modSp add mod">
        <pc:chgData name="Rimi Mondal" userId="d01946f0cdd1f226" providerId="LiveId" clId="{FA815FFE-42F9-416F-8242-BB668ABBA42C}" dt="2023-04-17T00:12:12.718" v="1201" actId="1036"/>
        <pc:sldMkLst>
          <pc:docMk/>
          <pc:sldMk cId="130078870" sldId="261"/>
        </pc:sldMkLst>
        <pc:spChg chg="mod">
          <ac:chgData name="Rimi Mondal" userId="d01946f0cdd1f226" providerId="LiveId" clId="{FA815FFE-42F9-416F-8242-BB668ABBA42C}" dt="2023-04-17T00:12:12.718" v="1201" actId="1036"/>
          <ac:spMkLst>
            <pc:docMk/>
            <pc:sldMk cId="130078870" sldId="261"/>
            <ac:spMk id="45" creationId="{D27DD063-385F-8626-5FE1-02004AC4E7AB}"/>
          </ac:spMkLst>
        </pc:spChg>
        <pc:spChg chg="del mod">
          <ac:chgData name="Rimi Mondal" userId="d01946f0cdd1f226" providerId="LiveId" clId="{FA815FFE-42F9-416F-8242-BB668ABBA42C}" dt="2023-04-16T23:33:40.340" v="705" actId="478"/>
          <ac:spMkLst>
            <pc:docMk/>
            <pc:sldMk cId="130078870" sldId="261"/>
            <ac:spMk id="46" creationId="{31DA0B44-D498-211F-3F4D-0EDF7E860138}"/>
          </ac:spMkLst>
        </pc:spChg>
        <pc:spChg chg="mod">
          <ac:chgData name="Rimi Mondal" userId="d01946f0cdd1f226" providerId="LiveId" clId="{FA815FFE-42F9-416F-8242-BB668ABBA42C}" dt="2023-04-17T00:12:12.718" v="1201" actId="1036"/>
          <ac:spMkLst>
            <pc:docMk/>
            <pc:sldMk cId="130078870" sldId="261"/>
            <ac:spMk id="47" creationId="{220D3C40-76AD-2A94-B7A3-BB3C3C060B9B}"/>
          </ac:spMkLst>
        </pc:spChg>
        <pc:picChg chg="add mod modCrop">
          <ac:chgData name="Rimi Mondal" userId="d01946f0cdd1f226" providerId="LiveId" clId="{FA815FFE-42F9-416F-8242-BB668ABBA42C}" dt="2023-04-17T00:12:12.718" v="1201" actId="1036"/>
          <ac:picMkLst>
            <pc:docMk/>
            <pc:sldMk cId="130078870" sldId="261"/>
            <ac:picMk id="4" creationId="{DFF7E843-EB8D-1F03-9BAA-714783372777}"/>
          </ac:picMkLst>
        </pc:picChg>
        <pc:picChg chg="add mod modCrop">
          <ac:chgData name="Rimi Mondal" userId="d01946f0cdd1f226" providerId="LiveId" clId="{FA815FFE-42F9-416F-8242-BB668ABBA42C}" dt="2023-04-17T00:12:12.718" v="1201" actId="1036"/>
          <ac:picMkLst>
            <pc:docMk/>
            <pc:sldMk cId="130078870" sldId="261"/>
            <ac:picMk id="6" creationId="{46DC6B6C-A4AD-14EF-A914-E072FC848713}"/>
          </ac:picMkLst>
        </pc:picChg>
        <pc:picChg chg="del">
          <ac:chgData name="Rimi Mondal" userId="d01946f0cdd1f226" providerId="LiveId" clId="{FA815FFE-42F9-416F-8242-BB668ABBA42C}" dt="2023-04-16T23:32:24.625" v="689" actId="478"/>
          <ac:picMkLst>
            <pc:docMk/>
            <pc:sldMk cId="130078870" sldId="261"/>
            <ac:picMk id="7" creationId="{4C44B1F3-60BC-EF28-F572-3708D73F9EC4}"/>
          </ac:picMkLst>
        </pc:picChg>
        <pc:picChg chg="del">
          <ac:chgData name="Rimi Mondal" userId="d01946f0cdd1f226" providerId="LiveId" clId="{FA815FFE-42F9-416F-8242-BB668ABBA42C}" dt="2023-04-16T23:32:24.625" v="689" actId="478"/>
          <ac:picMkLst>
            <pc:docMk/>
            <pc:sldMk cId="130078870" sldId="261"/>
            <ac:picMk id="10" creationId="{D425F1C9-CD2A-884A-72F4-A191A32AA893}"/>
          </ac:picMkLst>
        </pc:picChg>
        <pc:picChg chg="del">
          <ac:chgData name="Rimi Mondal" userId="d01946f0cdd1f226" providerId="LiveId" clId="{FA815FFE-42F9-416F-8242-BB668ABBA42C}" dt="2023-04-16T23:32:24.625" v="689" actId="478"/>
          <ac:picMkLst>
            <pc:docMk/>
            <pc:sldMk cId="130078870" sldId="261"/>
            <ac:picMk id="43" creationId="{F84AA2AD-FECB-039C-66C6-CD92AD31061C}"/>
          </ac:picMkLst>
        </pc:picChg>
        <pc:cxnChg chg="add mod">
          <ac:chgData name="Rimi Mondal" userId="d01946f0cdd1f226" providerId="LiveId" clId="{FA815FFE-42F9-416F-8242-BB668ABBA42C}" dt="2023-04-17T00:12:02.366" v="1182"/>
          <ac:cxnSpMkLst>
            <pc:docMk/>
            <pc:sldMk cId="130078870" sldId="261"/>
            <ac:cxnSpMk id="8" creationId="{685F9E5A-3760-2DF4-8559-4CB6530BA4C0}"/>
          </ac:cxnSpMkLst>
        </pc:cxnChg>
      </pc:sldChg>
      <pc:sldChg chg="addSp delSp modSp add mod">
        <pc:chgData name="Rimi Mondal" userId="d01946f0cdd1f226" providerId="LiveId" clId="{FA815FFE-42F9-416F-8242-BB668ABBA42C}" dt="2023-04-17T00:12:22.541" v="1215" actId="1035"/>
        <pc:sldMkLst>
          <pc:docMk/>
          <pc:sldMk cId="3834539120" sldId="262"/>
        </pc:sldMkLst>
        <pc:spChg chg="mod">
          <ac:chgData name="Rimi Mondal" userId="d01946f0cdd1f226" providerId="LiveId" clId="{FA815FFE-42F9-416F-8242-BB668ABBA42C}" dt="2023-04-17T00:12:22.541" v="1215" actId="1035"/>
          <ac:spMkLst>
            <pc:docMk/>
            <pc:sldMk cId="3834539120" sldId="262"/>
            <ac:spMk id="2" creationId="{7DCC812F-FCBE-EAA7-4FC0-253F9DA184A2}"/>
          </ac:spMkLst>
        </pc:spChg>
        <pc:spChg chg="mod">
          <ac:chgData name="Rimi Mondal" userId="d01946f0cdd1f226" providerId="LiveId" clId="{FA815FFE-42F9-416F-8242-BB668ABBA42C}" dt="2023-04-16T23:37:36.172" v="802" actId="1036"/>
          <ac:spMkLst>
            <pc:docMk/>
            <pc:sldMk cId="3834539120" sldId="262"/>
            <ac:spMk id="45" creationId="{D27DD063-385F-8626-5FE1-02004AC4E7AB}"/>
          </ac:spMkLst>
        </pc:spChg>
        <pc:spChg chg="del">
          <ac:chgData name="Rimi Mondal" userId="d01946f0cdd1f226" providerId="LiveId" clId="{FA815FFE-42F9-416F-8242-BB668ABBA42C}" dt="2023-04-16T23:36:24.287" v="753" actId="478"/>
          <ac:spMkLst>
            <pc:docMk/>
            <pc:sldMk cId="3834539120" sldId="262"/>
            <ac:spMk id="47" creationId="{220D3C40-76AD-2A94-B7A3-BB3C3C060B9B}"/>
          </ac:spMkLst>
        </pc:spChg>
        <pc:picChg chg="del mod">
          <ac:chgData name="Rimi Mondal" userId="d01946f0cdd1f226" providerId="LiveId" clId="{FA815FFE-42F9-416F-8242-BB668ABBA42C}" dt="2023-04-16T23:36:20.679" v="752" actId="478"/>
          <ac:picMkLst>
            <pc:docMk/>
            <pc:sldMk cId="3834539120" sldId="262"/>
            <ac:picMk id="4" creationId="{DFF7E843-EB8D-1F03-9BAA-714783372777}"/>
          </ac:picMkLst>
        </pc:picChg>
        <pc:picChg chg="add mod modCrop">
          <ac:chgData name="Rimi Mondal" userId="d01946f0cdd1f226" providerId="LiveId" clId="{FA815FFE-42F9-416F-8242-BB668ABBA42C}" dt="2023-04-16T23:38:06.310" v="809" actId="1035"/>
          <ac:picMkLst>
            <pc:docMk/>
            <pc:sldMk cId="3834539120" sldId="262"/>
            <ac:picMk id="5" creationId="{386CC325-54C2-6227-F3AE-7DD520061D6A}"/>
          </ac:picMkLst>
        </pc:picChg>
        <pc:picChg chg="del">
          <ac:chgData name="Rimi Mondal" userId="d01946f0cdd1f226" providerId="LiveId" clId="{FA815FFE-42F9-416F-8242-BB668ABBA42C}" dt="2023-04-16T23:36:18.779" v="750" actId="478"/>
          <ac:picMkLst>
            <pc:docMk/>
            <pc:sldMk cId="3834539120" sldId="262"/>
            <ac:picMk id="6" creationId="{46DC6B6C-A4AD-14EF-A914-E072FC848713}"/>
          </ac:picMkLst>
        </pc:picChg>
        <pc:cxnChg chg="add mod">
          <ac:chgData name="Rimi Mondal" userId="d01946f0cdd1f226" providerId="LiveId" clId="{FA815FFE-42F9-416F-8242-BB668ABBA42C}" dt="2023-04-17T00:12:22.541" v="1215" actId="1035"/>
          <ac:cxnSpMkLst>
            <pc:docMk/>
            <pc:sldMk cId="3834539120" sldId="262"/>
            <ac:cxnSpMk id="7" creationId="{2580DAC5-B730-0EF0-10CA-7BDF62C9796B}"/>
          </ac:cxnSpMkLst>
        </pc:cxnChg>
      </pc:sldChg>
      <pc:sldChg chg="addSp delSp modSp new mod ord setBg">
        <pc:chgData name="Rimi Mondal" userId="d01946f0cdd1f226" providerId="LiveId" clId="{FA815FFE-42F9-416F-8242-BB668ABBA42C}" dt="2023-04-17T03:21:08.786" v="2228"/>
        <pc:sldMkLst>
          <pc:docMk/>
          <pc:sldMk cId="3088675204" sldId="263"/>
        </pc:sldMkLst>
        <pc:spChg chg="mod">
          <ac:chgData name="Rimi Mondal" userId="d01946f0cdd1f226" providerId="LiveId" clId="{FA815FFE-42F9-416F-8242-BB668ABBA42C}" dt="2023-04-16T23:42:46.945" v="886" actId="1076"/>
          <ac:spMkLst>
            <pc:docMk/>
            <pc:sldMk cId="3088675204" sldId="263"/>
            <ac:spMk id="2" creationId="{35D44C1E-A3F8-1F6D-5F4D-E1994F78EB9E}"/>
          </ac:spMkLst>
        </pc:spChg>
        <pc:spChg chg="add del">
          <ac:chgData name="Rimi Mondal" userId="d01946f0cdd1f226" providerId="LiveId" clId="{FA815FFE-42F9-416F-8242-BB668ABBA42C}" dt="2023-04-16T23:42:05.892" v="883" actId="26606"/>
          <ac:spMkLst>
            <pc:docMk/>
            <pc:sldMk cId="3088675204" sldId="263"/>
            <ac:spMk id="41" creationId="{2437C4A8-8E3A-4ADA-93B9-64737CE1ABB1}"/>
          </ac:spMkLst>
        </pc:spChg>
        <pc:spChg chg="add del">
          <ac:chgData name="Rimi Mondal" userId="d01946f0cdd1f226" providerId="LiveId" clId="{FA815FFE-42F9-416F-8242-BB668ABBA42C}" dt="2023-04-16T23:42:05.892" v="883" actId="26606"/>
          <ac:spMkLst>
            <pc:docMk/>
            <pc:sldMk cId="3088675204" sldId="263"/>
            <ac:spMk id="43" creationId="{BA6285CA-6AFA-4F27-AFB5-1B32CDE09B1A}"/>
          </ac:spMkLst>
        </pc:spChg>
        <pc:spChg chg="add del">
          <ac:chgData name="Rimi Mondal" userId="d01946f0cdd1f226" providerId="LiveId" clId="{FA815FFE-42F9-416F-8242-BB668ABBA42C}" dt="2023-04-16T23:42:05.892" v="883" actId="26606"/>
          <ac:spMkLst>
            <pc:docMk/>
            <pc:sldMk cId="3088675204" sldId="263"/>
            <ac:spMk id="78" creationId="{A7050958-138C-4DA8-9DF5-1A9D65C19168}"/>
          </ac:spMkLst>
        </pc:spChg>
        <pc:spChg chg="add">
          <ac:chgData name="Rimi Mondal" userId="d01946f0cdd1f226" providerId="LiveId" clId="{FA815FFE-42F9-416F-8242-BB668ABBA42C}" dt="2023-04-16T23:42:05.892" v="883" actId="26606"/>
          <ac:spMkLst>
            <pc:docMk/>
            <pc:sldMk cId="3088675204" sldId="263"/>
            <ac:spMk id="116" creationId="{2437C4A8-8E3A-4ADA-93B9-64737CE1ABB1}"/>
          </ac:spMkLst>
        </pc:spChg>
        <pc:spChg chg="add">
          <ac:chgData name="Rimi Mondal" userId="d01946f0cdd1f226" providerId="LiveId" clId="{FA815FFE-42F9-416F-8242-BB668ABBA42C}" dt="2023-04-16T23:42:05.892" v="883" actId="26606"/>
          <ac:spMkLst>
            <pc:docMk/>
            <pc:sldMk cId="3088675204" sldId="263"/>
            <ac:spMk id="118" creationId="{4E1EF4E8-5513-4BF5-BC41-04645281C672}"/>
          </ac:spMkLst>
        </pc:spChg>
        <pc:spChg chg="add">
          <ac:chgData name="Rimi Mondal" userId="d01946f0cdd1f226" providerId="LiveId" clId="{FA815FFE-42F9-416F-8242-BB668ABBA42C}" dt="2023-04-16T23:42:05.892" v="883" actId="26606"/>
          <ac:spMkLst>
            <pc:docMk/>
            <pc:sldMk cId="3088675204" sldId="263"/>
            <ac:spMk id="153" creationId="{00FA6579-9606-4A7A-8519-FBED9C6FAA91}"/>
          </ac:spMkLst>
        </pc:spChg>
        <pc:grpChg chg="add del">
          <ac:chgData name="Rimi Mondal" userId="d01946f0cdd1f226" providerId="LiveId" clId="{FA815FFE-42F9-416F-8242-BB668ABBA42C}" dt="2023-04-16T23:42:05.892" v="883" actId="26606"/>
          <ac:grpSpMkLst>
            <pc:docMk/>
            <pc:sldMk cId="3088675204" sldId="263"/>
            <ac:grpSpMk id="8" creationId="{748618E9-EE2D-4864-9EEE-58939BD4FBBA}"/>
          </ac:grpSpMkLst>
        </pc:grpChg>
        <pc:grpChg chg="add del">
          <ac:chgData name="Rimi Mondal" userId="d01946f0cdd1f226" providerId="LiveId" clId="{FA815FFE-42F9-416F-8242-BB668ABBA42C}" dt="2023-04-16T23:42:05.892" v="883" actId="26606"/>
          <ac:grpSpMkLst>
            <pc:docMk/>
            <pc:sldMk cId="3088675204" sldId="263"/>
            <ac:grpSpMk id="45" creationId="{7CC099DD-8E7F-4878-A418-76859A85E971}"/>
          </ac:grpSpMkLst>
        </pc:grpChg>
        <pc:grpChg chg="add">
          <ac:chgData name="Rimi Mondal" userId="d01946f0cdd1f226" providerId="LiveId" clId="{FA815FFE-42F9-416F-8242-BB668ABBA42C}" dt="2023-04-16T23:42:05.892" v="883" actId="26606"/>
          <ac:grpSpMkLst>
            <pc:docMk/>
            <pc:sldMk cId="3088675204" sldId="263"/>
            <ac:grpSpMk id="83" creationId="{748618E9-EE2D-4864-9EEE-58939BD4FBBA}"/>
          </ac:grpSpMkLst>
        </pc:grpChg>
        <pc:grpChg chg="add">
          <ac:chgData name="Rimi Mondal" userId="d01946f0cdd1f226" providerId="LiveId" clId="{FA815FFE-42F9-416F-8242-BB668ABBA42C}" dt="2023-04-16T23:42:05.892" v="883" actId="26606"/>
          <ac:grpSpMkLst>
            <pc:docMk/>
            <pc:sldMk cId="3088675204" sldId="263"/>
            <ac:grpSpMk id="120" creationId="{0854B02B-0B9C-4F1C-AA77-810192994456}"/>
          </ac:grpSpMkLst>
        </pc:grpChg>
        <pc:picChg chg="add mod">
          <ac:chgData name="Rimi Mondal" userId="d01946f0cdd1f226" providerId="LiveId" clId="{FA815FFE-42F9-416F-8242-BB668ABBA42C}" dt="2023-04-17T03:21:08.786" v="2228"/>
          <ac:picMkLst>
            <pc:docMk/>
            <pc:sldMk cId="3088675204" sldId="263"/>
            <ac:picMk id="4" creationId="{285D01F6-1DCF-EF38-932C-F7977B67F1DA}"/>
          </ac:picMkLst>
        </pc:picChg>
      </pc:sldChg>
      <pc:sldChg chg="addSp delSp modSp add mod">
        <pc:chgData name="Rimi Mondal" userId="d01946f0cdd1f226" providerId="LiveId" clId="{FA815FFE-42F9-416F-8242-BB668ABBA42C}" dt="2023-04-17T03:18:29.160" v="2210" actId="1076"/>
        <pc:sldMkLst>
          <pc:docMk/>
          <pc:sldMk cId="2996504882" sldId="264"/>
        </pc:sldMkLst>
        <pc:spChg chg="mod">
          <ac:chgData name="Rimi Mondal" userId="d01946f0cdd1f226" providerId="LiveId" clId="{FA815FFE-42F9-416F-8242-BB668ABBA42C}" dt="2023-04-17T00:12:46.436" v="1238" actId="1035"/>
          <ac:spMkLst>
            <pc:docMk/>
            <pc:sldMk cId="2996504882" sldId="264"/>
            <ac:spMk id="2" creationId="{7DCC812F-FCBE-EAA7-4FC0-253F9DA184A2}"/>
          </ac:spMkLst>
        </pc:spChg>
        <pc:spChg chg="del">
          <ac:chgData name="Rimi Mondal" userId="d01946f0cdd1f226" providerId="LiveId" clId="{FA815FFE-42F9-416F-8242-BB668ABBA42C}" dt="2023-04-16T23:44:57.247" v="889" actId="478"/>
          <ac:spMkLst>
            <pc:docMk/>
            <pc:sldMk cId="2996504882" sldId="264"/>
            <ac:spMk id="45" creationId="{D27DD063-385F-8626-5FE1-02004AC4E7AB}"/>
          </ac:spMkLst>
        </pc:spChg>
        <pc:spChg chg="del mod">
          <ac:chgData name="Rimi Mondal" userId="d01946f0cdd1f226" providerId="LiveId" clId="{FA815FFE-42F9-416F-8242-BB668ABBA42C}" dt="2023-04-16T23:45:20.559" v="898" actId="478"/>
          <ac:spMkLst>
            <pc:docMk/>
            <pc:sldMk cId="2996504882" sldId="264"/>
            <ac:spMk id="47" creationId="{220D3C40-76AD-2A94-B7A3-BB3C3C060B9B}"/>
          </ac:spMkLst>
        </pc:spChg>
        <pc:picChg chg="del">
          <ac:chgData name="Rimi Mondal" userId="d01946f0cdd1f226" providerId="LiveId" clId="{FA815FFE-42F9-416F-8242-BB668ABBA42C}" dt="2023-04-16T23:44:46.021" v="888" actId="478"/>
          <ac:picMkLst>
            <pc:docMk/>
            <pc:sldMk cId="2996504882" sldId="264"/>
            <ac:picMk id="4" creationId="{DFF7E843-EB8D-1F03-9BAA-714783372777}"/>
          </ac:picMkLst>
        </pc:picChg>
        <pc:picChg chg="add del mod modCrop">
          <ac:chgData name="Rimi Mondal" userId="d01946f0cdd1f226" providerId="LiveId" clId="{FA815FFE-42F9-416F-8242-BB668ABBA42C}" dt="2023-04-17T03:15:06.404" v="2174" actId="478"/>
          <ac:picMkLst>
            <pc:docMk/>
            <pc:sldMk cId="2996504882" sldId="264"/>
            <ac:picMk id="5" creationId="{85E25D3E-6537-99A5-5868-27388DDDDB2A}"/>
          </ac:picMkLst>
        </pc:picChg>
        <pc:picChg chg="del">
          <ac:chgData name="Rimi Mondal" userId="d01946f0cdd1f226" providerId="LiveId" clId="{FA815FFE-42F9-416F-8242-BB668ABBA42C}" dt="2023-04-16T23:44:46.021" v="888" actId="478"/>
          <ac:picMkLst>
            <pc:docMk/>
            <pc:sldMk cId="2996504882" sldId="264"/>
            <ac:picMk id="6" creationId="{46DC6B6C-A4AD-14EF-A914-E072FC848713}"/>
          </ac:picMkLst>
        </pc:picChg>
        <pc:picChg chg="add mod modCrop">
          <ac:chgData name="Rimi Mondal" userId="d01946f0cdd1f226" providerId="LiveId" clId="{FA815FFE-42F9-416F-8242-BB668ABBA42C}" dt="2023-04-17T03:18:29.160" v="2210" actId="1076"/>
          <ac:picMkLst>
            <pc:docMk/>
            <pc:sldMk cId="2996504882" sldId="264"/>
            <ac:picMk id="10" creationId="{CE62CE1C-D95A-52EC-9D80-CF416B6EB6AB}"/>
          </ac:picMkLst>
        </pc:picChg>
        <pc:cxnChg chg="add mod">
          <ac:chgData name="Rimi Mondal" userId="d01946f0cdd1f226" providerId="LiveId" clId="{FA815FFE-42F9-416F-8242-BB668ABBA42C}" dt="2023-04-17T00:12:42.093" v="1233" actId="1035"/>
          <ac:cxnSpMkLst>
            <pc:docMk/>
            <pc:sldMk cId="2996504882" sldId="264"/>
            <ac:cxnSpMk id="7" creationId="{474FC2A5-8F3B-9BDD-006D-14F654B00118}"/>
          </ac:cxnSpMkLst>
        </pc:cxnChg>
      </pc:sldChg>
      <pc:sldChg chg="addSp delSp modSp add mod">
        <pc:chgData name="Rimi Mondal" userId="d01946f0cdd1f226" providerId="LiveId" clId="{FA815FFE-42F9-416F-8242-BB668ABBA42C}" dt="2023-04-17T03:17:26.881" v="2198" actId="14100"/>
        <pc:sldMkLst>
          <pc:docMk/>
          <pc:sldMk cId="1937312176" sldId="265"/>
        </pc:sldMkLst>
        <pc:spChg chg="mod">
          <ac:chgData name="Rimi Mondal" userId="d01946f0cdd1f226" providerId="LiveId" clId="{FA815FFE-42F9-416F-8242-BB668ABBA42C}" dt="2023-04-17T00:13:04.897" v="1270" actId="1035"/>
          <ac:spMkLst>
            <pc:docMk/>
            <pc:sldMk cId="1937312176" sldId="265"/>
            <ac:spMk id="2" creationId="{7DCC812F-FCBE-EAA7-4FC0-253F9DA184A2}"/>
          </ac:spMkLst>
        </pc:spChg>
        <pc:spChg chg="add mod">
          <ac:chgData name="Rimi Mondal" userId="d01946f0cdd1f226" providerId="LiveId" clId="{FA815FFE-42F9-416F-8242-BB668ABBA42C}" dt="2023-04-16T23:51:07.080" v="1023" actId="14100"/>
          <ac:spMkLst>
            <pc:docMk/>
            <pc:sldMk cId="1937312176" sldId="265"/>
            <ac:spMk id="8" creationId="{FF716ACC-3954-90FF-F2F5-61F0BAF9291B}"/>
          </ac:spMkLst>
        </pc:spChg>
        <pc:spChg chg="add mod">
          <ac:chgData name="Rimi Mondal" userId="d01946f0cdd1f226" providerId="LiveId" clId="{FA815FFE-42F9-416F-8242-BB668ABBA42C}" dt="2023-04-16T23:50:52.360" v="1020" actId="1035"/>
          <ac:spMkLst>
            <pc:docMk/>
            <pc:sldMk cId="1937312176" sldId="265"/>
            <ac:spMk id="9" creationId="{8601DB4F-F2A5-D60D-42B4-F38453851BC7}"/>
          </ac:spMkLst>
        </pc:spChg>
        <pc:spChg chg="add mod">
          <ac:chgData name="Rimi Mondal" userId="d01946f0cdd1f226" providerId="LiveId" clId="{FA815FFE-42F9-416F-8242-BB668ABBA42C}" dt="2023-04-17T00:12:55.634" v="1253" actId="571"/>
          <ac:spMkLst>
            <pc:docMk/>
            <pc:sldMk cId="1937312176" sldId="265"/>
            <ac:spMk id="11" creationId="{C25F80FB-6226-13B5-1BB4-D3999732CE3E}"/>
          </ac:spMkLst>
        </pc:spChg>
        <pc:picChg chg="add del mod">
          <ac:chgData name="Rimi Mondal" userId="d01946f0cdd1f226" providerId="LiveId" clId="{FA815FFE-42F9-416F-8242-BB668ABBA42C}" dt="2023-04-17T03:15:11.150" v="2175" actId="478"/>
          <ac:picMkLst>
            <pc:docMk/>
            <pc:sldMk cId="1937312176" sldId="265"/>
            <ac:picMk id="4" creationId="{10B68F34-F798-2CAB-05A9-7CDDC2483AC8}"/>
          </ac:picMkLst>
        </pc:picChg>
        <pc:picChg chg="del">
          <ac:chgData name="Rimi Mondal" userId="d01946f0cdd1f226" providerId="LiveId" clId="{FA815FFE-42F9-416F-8242-BB668ABBA42C}" dt="2023-04-16T23:46:55.466" v="944" actId="478"/>
          <ac:picMkLst>
            <pc:docMk/>
            <pc:sldMk cId="1937312176" sldId="265"/>
            <ac:picMk id="5" creationId="{85E25D3E-6537-99A5-5868-27388DDDDB2A}"/>
          </ac:picMkLst>
        </pc:picChg>
        <pc:picChg chg="add del mod modCrop">
          <ac:chgData name="Rimi Mondal" userId="d01946f0cdd1f226" providerId="LiveId" clId="{FA815FFE-42F9-416F-8242-BB668ABBA42C}" dt="2023-04-17T03:15:11.150" v="2175" actId="478"/>
          <ac:picMkLst>
            <pc:docMk/>
            <pc:sldMk cId="1937312176" sldId="265"/>
            <ac:picMk id="7" creationId="{E3CF19FD-2376-00C5-855D-9224A4E80BF6}"/>
          </ac:picMkLst>
        </pc:picChg>
        <pc:picChg chg="add mod modCrop">
          <ac:chgData name="Rimi Mondal" userId="d01946f0cdd1f226" providerId="LiveId" clId="{FA815FFE-42F9-416F-8242-BB668ABBA42C}" dt="2023-04-17T03:17:26.881" v="2198" actId="14100"/>
          <ac:picMkLst>
            <pc:docMk/>
            <pc:sldMk cId="1937312176" sldId="265"/>
            <ac:picMk id="14" creationId="{D4CC7FE7-5AFA-14AD-12F7-123DEADE3076}"/>
          </ac:picMkLst>
        </pc:picChg>
        <pc:picChg chg="add mod modCrop">
          <ac:chgData name="Rimi Mondal" userId="d01946f0cdd1f226" providerId="LiveId" clId="{FA815FFE-42F9-416F-8242-BB668ABBA42C}" dt="2023-04-17T03:17:21.182" v="2196" actId="14100"/>
          <ac:picMkLst>
            <pc:docMk/>
            <pc:sldMk cId="1937312176" sldId="265"/>
            <ac:picMk id="16" creationId="{B77579E2-581E-5277-5336-8F499F4E9A9A}"/>
          </ac:picMkLst>
        </pc:picChg>
        <pc:cxnChg chg="add mod">
          <ac:chgData name="Rimi Mondal" userId="d01946f0cdd1f226" providerId="LiveId" clId="{FA815FFE-42F9-416F-8242-BB668ABBA42C}" dt="2023-04-17T00:13:04.897" v="1270" actId="1035"/>
          <ac:cxnSpMkLst>
            <pc:docMk/>
            <pc:sldMk cId="1937312176" sldId="265"/>
            <ac:cxnSpMk id="10" creationId="{36D103E7-F52B-1A30-20DC-1CD7DA72F52A}"/>
          </ac:cxnSpMkLst>
        </pc:cxnChg>
        <pc:cxnChg chg="add mod">
          <ac:chgData name="Rimi Mondal" userId="d01946f0cdd1f226" providerId="LiveId" clId="{FA815FFE-42F9-416F-8242-BB668ABBA42C}" dt="2023-04-17T00:12:55.634" v="1253" actId="571"/>
          <ac:cxnSpMkLst>
            <pc:docMk/>
            <pc:sldMk cId="1937312176" sldId="265"/>
            <ac:cxnSpMk id="12" creationId="{AA545B44-1FD5-F755-5010-93D0E8B44EDA}"/>
          </ac:cxnSpMkLst>
        </pc:cxnChg>
      </pc:sldChg>
      <pc:sldChg chg="addSp delSp modSp add mod ord">
        <pc:chgData name="Rimi Mondal" userId="d01946f0cdd1f226" providerId="LiveId" clId="{FA815FFE-42F9-416F-8242-BB668ABBA42C}" dt="2023-04-17T00:56:30.288" v="1633"/>
        <pc:sldMkLst>
          <pc:docMk/>
          <pc:sldMk cId="3713961598" sldId="266"/>
        </pc:sldMkLst>
        <pc:spChg chg="del">
          <ac:chgData name="Rimi Mondal" userId="d01946f0cdd1f226" providerId="LiveId" clId="{FA815FFE-42F9-416F-8242-BB668ABBA42C}" dt="2023-04-16T23:54:18.921" v="1027" actId="478"/>
          <ac:spMkLst>
            <pc:docMk/>
            <pc:sldMk cId="3713961598" sldId="266"/>
            <ac:spMk id="2" creationId="{7DCC812F-FCBE-EAA7-4FC0-253F9DA184A2}"/>
          </ac:spMkLst>
        </pc:spChg>
        <pc:spChg chg="add del mod">
          <ac:chgData name="Rimi Mondal" userId="d01946f0cdd1f226" providerId="LiveId" clId="{FA815FFE-42F9-416F-8242-BB668ABBA42C}" dt="2023-04-16T23:54:22.603" v="1028" actId="478"/>
          <ac:spMkLst>
            <pc:docMk/>
            <pc:sldMk cId="3713961598" sldId="266"/>
            <ac:spMk id="4" creationId="{3C22437B-EB4F-32DA-085D-7C0139CBEAB5}"/>
          </ac:spMkLst>
        </pc:spChg>
        <pc:spChg chg="add mod">
          <ac:chgData name="Rimi Mondal" userId="d01946f0cdd1f226" providerId="LiveId" clId="{FA815FFE-42F9-416F-8242-BB668ABBA42C}" dt="2023-04-17T00:56:29.416" v="1631" actId="1076"/>
          <ac:spMkLst>
            <pc:docMk/>
            <pc:sldMk cId="3713961598" sldId="266"/>
            <ac:spMk id="5" creationId="{939CF18A-07F8-0F17-12C6-3CFFD24A49CB}"/>
          </ac:spMkLst>
        </pc:spChg>
        <pc:spChg chg="add mod">
          <ac:chgData name="Rimi Mondal" userId="d01946f0cdd1f226" providerId="LiveId" clId="{FA815FFE-42F9-416F-8242-BB668ABBA42C}" dt="2023-04-16T23:54:51.200" v="1030"/>
          <ac:spMkLst>
            <pc:docMk/>
            <pc:sldMk cId="3713961598" sldId="266"/>
            <ac:spMk id="9" creationId="{90C409C6-98AD-736A-08D3-16872947801C}"/>
          </ac:spMkLst>
        </pc:spChg>
        <pc:spChg chg="add mod">
          <ac:chgData name="Rimi Mondal" userId="d01946f0cdd1f226" providerId="LiveId" clId="{FA815FFE-42F9-416F-8242-BB668ABBA42C}" dt="2023-04-16T23:54:51.200" v="1030"/>
          <ac:spMkLst>
            <pc:docMk/>
            <pc:sldMk cId="3713961598" sldId="266"/>
            <ac:spMk id="11" creationId="{062D0E2E-A576-96A8-F048-4C64EEEE0F7E}"/>
          </ac:spMkLst>
        </pc:spChg>
        <pc:spChg chg="add del mod ord">
          <ac:chgData name="Rimi Mondal" userId="d01946f0cdd1f226" providerId="LiveId" clId="{FA815FFE-42F9-416F-8242-BB668ABBA42C}" dt="2023-04-17T00:56:30.288" v="1633"/>
          <ac:spMkLst>
            <pc:docMk/>
            <pc:sldMk cId="3713961598" sldId="266"/>
            <ac:spMk id="13" creationId="{DF4700D5-5E19-8EB2-C301-8658F140DA6A}"/>
          </ac:spMkLst>
        </pc:spChg>
        <pc:spChg chg="del">
          <ac:chgData name="Rimi Mondal" userId="d01946f0cdd1f226" providerId="LiveId" clId="{FA815FFE-42F9-416F-8242-BB668ABBA42C}" dt="2023-04-16T23:54:18.921" v="1027" actId="478"/>
          <ac:spMkLst>
            <pc:docMk/>
            <pc:sldMk cId="3713961598" sldId="266"/>
            <ac:spMk id="45" creationId="{D27DD063-385F-8626-5FE1-02004AC4E7AB}"/>
          </ac:spMkLst>
        </pc:spChg>
        <pc:spChg chg="del">
          <ac:chgData name="Rimi Mondal" userId="d01946f0cdd1f226" providerId="LiveId" clId="{FA815FFE-42F9-416F-8242-BB668ABBA42C}" dt="2023-04-16T23:54:18.921" v="1027" actId="478"/>
          <ac:spMkLst>
            <pc:docMk/>
            <pc:sldMk cId="3713961598" sldId="266"/>
            <ac:spMk id="46" creationId="{31DA0B44-D498-211F-3F4D-0EDF7E860138}"/>
          </ac:spMkLst>
        </pc:spChg>
        <pc:spChg chg="del">
          <ac:chgData name="Rimi Mondal" userId="d01946f0cdd1f226" providerId="LiveId" clId="{FA815FFE-42F9-416F-8242-BB668ABBA42C}" dt="2023-04-16T23:54:18.921" v="1027" actId="478"/>
          <ac:spMkLst>
            <pc:docMk/>
            <pc:sldMk cId="3713961598" sldId="266"/>
            <ac:spMk id="47" creationId="{220D3C40-76AD-2A94-B7A3-BB3C3C060B9B}"/>
          </ac:spMkLst>
        </pc:spChg>
        <pc:picChg chg="add mod">
          <ac:chgData name="Rimi Mondal" userId="d01946f0cdd1f226" providerId="LiveId" clId="{FA815FFE-42F9-416F-8242-BB668ABBA42C}" dt="2023-04-16T23:54:51.200" v="1030"/>
          <ac:picMkLst>
            <pc:docMk/>
            <pc:sldMk cId="3713961598" sldId="266"/>
            <ac:picMk id="6" creationId="{4FE36E61-D4BC-B69A-3304-59C76334EA28}"/>
          </ac:picMkLst>
        </pc:picChg>
        <pc:picChg chg="del">
          <ac:chgData name="Rimi Mondal" userId="d01946f0cdd1f226" providerId="LiveId" clId="{FA815FFE-42F9-416F-8242-BB668ABBA42C}" dt="2023-04-16T23:54:18.921" v="1027" actId="478"/>
          <ac:picMkLst>
            <pc:docMk/>
            <pc:sldMk cId="3713961598" sldId="266"/>
            <ac:picMk id="7" creationId="{4C44B1F3-60BC-EF28-F572-3708D73F9EC4}"/>
          </ac:picMkLst>
        </pc:picChg>
        <pc:picChg chg="add mod">
          <ac:chgData name="Rimi Mondal" userId="d01946f0cdd1f226" providerId="LiveId" clId="{FA815FFE-42F9-416F-8242-BB668ABBA42C}" dt="2023-04-16T23:54:51.200" v="1030"/>
          <ac:picMkLst>
            <pc:docMk/>
            <pc:sldMk cId="3713961598" sldId="266"/>
            <ac:picMk id="8" creationId="{3DEE090C-0044-B2CD-00CD-CF1A50911B06}"/>
          </ac:picMkLst>
        </pc:picChg>
        <pc:picChg chg="del">
          <ac:chgData name="Rimi Mondal" userId="d01946f0cdd1f226" providerId="LiveId" clId="{FA815FFE-42F9-416F-8242-BB668ABBA42C}" dt="2023-04-16T23:54:18.921" v="1027" actId="478"/>
          <ac:picMkLst>
            <pc:docMk/>
            <pc:sldMk cId="3713961598" sldId="266"/>
            <ac:picMk id="10" creationId="{D425F1C9-CD2A-884A-72F4-A191A32AA893}"/>
          </ac:picMkLst>
        </pc:picChg>
        <pc:picChg chg="del">
          <ac:chgData name="Rimi Mondal" userId="d01946f0cdd1f226" providerId="LiveId" clId="{FA815FFE-42F9-416F-8242-BB668ABBA42C}" dt="2023-04-16T23:54:18.921" v="1027" actId="478"/>
          <ac:picMkLst>
            <pc:docMk/>
            <pc:sldMk cId="3713961598" sldId="266"/>
            <ac:picMk id="43" creationId="{F84AA2AD-FECB-039C-66C6-CD92AD31061C}"/>
          </ac:picMkLst>
        </pc:picChg>
        <pc:cxnChg chg="add del mod">
          <ac:chgData name="Rimi Mondal" userId="d01946f0cdd1f226" providerId="LiveId" clId="{FA815FFE-42F9-416F-8242-BB668ABBA42C}" dt="2023-04-17T00:56:28.989" v="1630" actId="1076"/>
          <ac:cxnSpMkLst>
            <pc:docMk/>
            <pc:sldMk cId="3713961598" sldId="266"/>
            <ac:cxnSpMk id="12" creationId="{4D4128EF-756A-1B44-6D13-1DC259CE21B0}"/>
          </ac:cxnSpMkLst>
        </pc:cxnChg>
      </pc:sldChg>
      <pc:sldChg chg="addSp delSp modSp new mod setBg">
        <pc:chgData name="Rimi Mondal" userId="d01946f0cdd1f226" providerId="LiveId" clId="{FA815FFE-42F9-416F-8242-BB668ABBA42C}" dt="2023-04-17T03:21:19.836" v="2229"/>
        <pc:sldMkLst>
          <pc:docMk/>
          <pc:sldMk cId="872812346" sldId="267"/>
        </pc:sldMkLst>
        <pc:spChg chg="mod">
          <ac:chgData name="Rimi Mondal" userId="d01946f0cdd1f226" providerId="LiveId" clId="{FA815FFE-42F9-416F-8242-BB668ABBA42C}" dt="2023-04-16T23:56:25.602" v="1058" actId="1076"/>
          <ac:spMkLst>
            <pc:docMk/>
            <pc:sldMk cId="872812346" sldId="267"/>
            <ac:spMk id="2" creationId="{F630689B-E27B-CFF0-CF7D-5E0180C110B9}"/>
          </ac:spMkLst>
        </pc:spChg>
        <pc:spChg chg="add del">
          <ac:chgData name="Rimi Mondal" userId="d01946f0cdd1f226" providerId="LiveId" clId="{FA815FFE-42F9-416F-8242-BB668ABBA42C}" dt="2023-04-16T23:56:15.808" v="1056" actId="26606"/>
          <ac:spMkLst>
            <pc:docMk/>
            <pc:sldMk cId="872812346" sldId="267"/>
            <ac:spMk id="41" creationId="{2437C4A8-8E3A-4ADA-93B9-64737CE1ABB1}"/>
          </ac:spMkLst>
        </pc:spChg>
        <pc:spChg chg="add del">
          <ac:chgData name="Rimi Mondal" userId="d01946f0cdd1f226" providerId="LiveId" clId="{FA815FFE-42F9-416F-8242-BB668ABBA42C}" dt="2023-04-16T23:56:15.808" v="1056" actId="26606"/>
          <ac:spMkLst>
            <pc:docMk/>
            <pc:sldMk cId="872812346" sldId="267"/>
            <ac:spMk id="43" creationId="{165794D4-DDCF-469D-A6C7-0AE18F6BB64C}"/>
          </ac:spMkLst>
        </pc:spChg>
        <pc:spChg chg="add del">
          <ac:chgData name="Rimi Mondal" userId="d01946f0cdd1f226" providerId="LiveId" clId="{FA815FFE-42F9-416F-8242-BB668ABBA42C}" dt="2023-04-16T23:56:15.808" v="1056" actId="26606"/>
          <ac:spMkLst>
            <pc:docMk/>
            <pc:sldMk cId="872812346" sldId="267"/>
            <ac:spMk id="78" creationId="{406D8C29-9DDA-48D0-AF70-905FDB2CE393}"/>
          </ac:spMkLst>
        </pc:spChg>
        <pc:spChg chg="add">
          <ac:chgData name="Rimi Mondal" userId="d01946f0cdd1f226" providerId="LiveId" clId="{FA815FFE-42F9-416F-8242-BB668ABBA42C}" dt="2023-04-16T23:56:15.808" v="1056" actId="26606"/>
          <ac:spMkLst>
            <pc:docMk/>
            <pc:sldMk cId="872812346" sldId="267"/>
            <ac:spMk id="116" creationId="{2437C4A8-8E3A-4ADA-93B9-64737CE1ABB1}"/>
          </ac:spMkLst>
        </pc:spChg>
        <pc:spChg chg="add">
          <ac:chgData name="Rimi Mondal" userId="d01946f0cdd1f226" providerId="LiveId" clId="{FA815FFE-42F9-416F-8242-BB668ABBA42C}" dt="2023-04-16T23:56:15.808" v="1056" actId="26606"/>
          <ac:spMkLst>
            <pc:docMk/>
            <pc:sldMk cId="872812346" sldId="267"/>
            <ac:spMk id="118" creationId="{4E1EF4E8-5513-4BF5-BC41-04645281C672}"/>
          </ac:spMkLst>
        </pc:spChg>
        <pc:spChg chg="add">
          <ac:chgData name="Rimi Mondal" userId="d01946f0cdd1f226" providerId="LiveId" clId="{FA815FFE-42F9-416F-8242-BB668ABBA42C}" dt="2023-04-16T23:56:15.808" v="1056" actId="26606"/>
          <ac:spMkLst>
            <pc:docMk/>
            <pc:sldMk cId="872812346" sldId="267"/>
            <ac:spMk id="153" creationId="{00FA6579-9606-4A7A-8519-FBED9C6FAA91}"/>
          </ac:spMkLst>
        </pc:spChg>
        <pc:grpChg chg="add del">
          <ac:chgData name="Rimi Mondal" userId="d01946f0cdd1f226" providerId="LiveId" clId="{FA815FFE-42F9-416F-8242-BB668ABBA42C}" dt="2023-04-16T23:56:15.808" v="1056" actId="26606"/>
          <ac:grpSpMkLst>
            <pc:docMk/>
            <pc:sldMk cId="872812346" sldId="267"/>
            <ac:grpSpMk id="8" creationId="{748618E9-EE2D-4864-9EEE-58939BD4FBBA}"/>
          </ac:grpSpMkLst>
        </pc:grpChg>
        <pc:grpChg chg="add del">
          <ac:chgData name="Rimi Mondal" userId="d01946f0cdd1f226" providerId="LiveId" clId="{FA815FFE-42F9-416F-8242-BB668ABBA42C}" dt="2023-04-16T23:56:15.808" v="1056" actId="26606"/>
          <ac:grpSpMkLst>
            <pc:docMk/>
            <pc:sldMk cId="872812346" sldId="267"/>
            <ac:grpSpMk id="45" creationId="{88D25AED-03FE-496D-84B1-6BD007300A1A}"/>
          </ac:grpSpMkLst>
        </pc:grpChg>
        <pc:grpChg chg="add">
          <ac:chgData name="Rimi Mondal" userId="d01946f0cdd1f226" providerId="LiveId" clId="{FA815FFE-42F9-416F-8242-BB668ABBA42C}" dt="2023-04-16T23:56:15.808" v="1056" actId="26606"/>
          <ac:grpSpMkLst>
            <pc:docMk/>
            <pc:sldMk cId="872812346" sldId="267"/>
            <ac:grpSpMk id="83" creationId="{748618E9-EE2D-4864-9EEE-58939BD4FBBA}"/>
          </ac:grpSpMkLst>
        </pc:grpChg>
        <pc:grpChg chg="add">
          <ac:chgData name="Rimi Mondal" userId="d01946f0cdd1f226" providerId="LiveId" clId="{FA815FFE-42F9-416F-8242-BB668ABBA42C}" dt="2023-04-16T23:56:15.808" v="1056" actId="26606"/>
          <ac:grpSpMkLst>
            <pc:docMk/>
            <pc:sldMk cId="872812346" sldId="267"/>
            <ac:grpSpMk id="120" creationId="{0854B02B-0B9C-4F1C-AA77-810192994456}"/>
          </ac:grpSpMkLst>
        </pc:grpChg>
        <pc:picChg chg="add mod">
          <ac:chgData name="Rimi Mondal" userId="d01946f0cdd1f226" providerId="LiveId" clId="{FA815FFE-42F9-416F-8242-BB668ABBA42C}" dt="2023-04-17T03:21:19.836" v="2229"/>
          <ac:picMkLst>
            <pc:docMk/>
            <pc:sldMk cId="872812346" sldId="267"/>
            <ac:picMk id="4" creationId="{463F38CC-8CC9-6A8A-5162-5DF1A7827256}"/>
          </ac:picMkLst>
        </pc:picChg>
      </pc:sldChg>
      <pc:sldChg chg="addSp delSp modSp new mod">
        <pc:chgData name="Rimi Mondal" userId="d01946f0cdd1f226" providerId="LiveId" clId="{FA815FFE-42F9-416F-8242-BB668ABBA42C}" dt="2023-04-17T02:59:16.080" v="1906" actId="1076"/>
        <pc:sldMkLst>
          <pc:docMk/>
          <pc:sldMk cId="3062954900" sldId="268"/>
        </pc:sldMkLst>
        <pc:spChg chg="mod">
          <ac:chgData name="Rimi Mondal" userId="d01946f0cdd1f226" providerId="LiveId" clId="{FA815FFE-42F9-416F-8242-BB668ABBA42C}" dt="2023-04-17T00:53:29.997" v="1612" actId="1036"/>
          <ac:spMkLst>
            <pc:docMk/>
            <pc:sldMk cId="3062954900" sldId="268"/>
            <ac:spMk id="2" creationId="{A33A4C48-F27C-30FF-2A61-7235CA3B4875}"/>
          </ac:spMkLst>
        </pc:spChg>
        <pc:spChg chg="add del mod">
          <ac:chgData name="Rimi Mondal" userId="d01946f0cdd1f226" providerId="LiveId" clId="{FA815FFE-42F9-416F-8242-BB668ABBA42C}" dt="2023-04-17T00:00:32.634" v="1095" actId="26606"/>
          <ac:spMkLst>
            <pc:docMk/>
            <pc:sldMk cId="3062954900" sldId="268"/>
            <ac:spMk id="3" creationId="{E7390F7A-43D6-DB42-17D9-48E61F10C0FC}"/>
          </ac:spMkLst>
        </pc:spChg>
        <pc:spChg chg="add mod">
          <ac:chgData name="Rimi Mondal" userId="d01946f0cdd1f226" providerId="LiveId" clId="{FA815FFE-42F9-416F-8242-BB668ABBA42C}" dt="2023-04-17T02:59:16.080" v="1906" actId="1076"/>
          <ac:spMkLst>
            <pc:docMk/>
            <pc:sldMk cId="3062954900" sldId="268"/>
            <ac:spMk id="4" creationId="{29DCC4A0-5DE9-7531-2527-2418BDF7D4FE}"/>
          </ac:spMkLst>
        </pc:spChg>
        <pc:spChg chg="add mod">
          <ac:chgData name="Rimi Mondal" userId="d01946f0cdd1f226" providerId="LiveId" clId="{FA815FFE-42F9-416F-8242-BB668ABBA42C}" dt="2023-04-17T02:58:16.636" v="1900" actId="1076"/>
          <ac:spMkLst>
            <pc:docMk/>
            <pc:sldMk cId="3062954900" sldId="268"/>
            <ac:spMk id="8" creationId="{EB86D357-1F70-55D4-4C56-611AC17A846E}"/>
          </ac:spMkLst>
        </pc:spChg>
        <pc:spChg chg="add mod">
          <ac:chgData name="Rimi Mondal" userId="d01946f0cdd1f226" providerId="LiveId" clId="{FA815FFE-42F9-416F-8242-BB668ABBA42C}" dt="2023-04-17T00:01:38.624" v="1104"/>
          <ac:spMkLst>
            <pc:docMk/>
            <pc:sldMk cId="3062954900" sldId="268"/>
            <ac:spMk id="11" creationId="{82D64A74-A548-B1C4-78B3-B2E3BF0A9CB3}"/>
          </ac:spMkLst>
        </pc:spChg>
        <pc:spChg chg="add mod">
          <ac:chgData name="Rimi Mondal" userId="d01946f0cdd1f226" providerId="LiveId" clId="{FA815FFE-42F9-416F-8242-BB668ABBA42C}" dt="2023-04-17T02:50:07.224" v="1879" actId="14100"/>
          <ac:spMkLst>
            <pc:docMk/>
            <pc:sldMk cId="3062954900" sldId="268"/>
            <ac:spMk id="12" creationId="{85D426E7-B88B-4C22-81D3-FF85A2B25865}"/>
          </ac:spMkLst>
        </pc:spChg>
        <pc:spChg chg="add mod">
          <ac:chgData name="Rimi Mondal" userId="d01946f0cdd1f226" providerId="LiveId" clId="{FA815FFE-42F9-416F-8242-BB668ABBA42C}" dt="2023-04-17T00:01:38.624" v="1104"/>
          <ac:spMkLst>
            <pc:docMk/>
            <pc:sldMk cId="3062954900" sldId="268"/>
            <ac:spMk id="13" creationId="{CC99F565-7166-5BBC-2E00-4DD03EA45DD7}"/>
          </ac:spMkLst>
        </pc:spChg>
        <pc:spChg chg="add mod">
          <ac:chgData name="Rimi Mondal" userId="d01946f0cdd1f226" providerId="LiveId" clId="{FA815FFE-42F9-416F-8242-BB668ABBA42C}" dt="2023-04-17T02:48:40.627" v="1858" actId="123"/>
          <ac:spMkLst>
            <pc:docMk/>
            <pc:sldMk cId="3062954900" sldId="268"/>
            <ac:spMk id="14" creationId="{13C7B787-8C93-76D3-B611-D28BAF8C37FC}"/>
          </ac:spMkLst>
        </pc:spChg>
        <pc:spChg chg="add mod">
          <ac:chgData name="Rimi Mondal" userId="d01946f0cdd1f226" providerId="LiveId" clId="{FA815FFE-42F9-416F-8242-BB668ABBA42C}" dt="2023-04-17T00:04:23.128" v="1119" actId="1076"/>
          <ac:spMkLst>
            <pc:docMk/>
            <pc:sldMk cId="3062954900" sldId="268"/>
            <ac:spMk id="16" creationId="{18C3A57D-725C-B36C-1732-B97EF6880C10}"/>
          </ac:spMkLst>
        </pc:spChg>
        <pc:spChg chg="add mod ord">
          <ac:chgData name="Rimi Mondal" userId="d01946f0cdd1f226" providerId="LiveId" clId="{FA815FFE-42F9-416F-8242-BB668ABBA42C}" dt="2023-04-17T00:54:05.009" v="1615" actId="1076"/>
          <ac:spMkLst>
            <pc:docMk/>
            <pc:sldMk cId="3062954900" sldId="268"/>
            <ac:spMk id="20" creationId="{3A8DED88-7A9B-FDC9-6DDF-6FB87396FED8}"/>
          </ac:spMkLst>
        </pc:spChg>
        <pc:spChg chg="add del mod">
          <ac:chgData name="Rimi Mondal" userId="d01946f0cdd1f226" providerId="LiveId" clId="{FA815FFE-42F9-416F-8242-BB668ABBA42C}" dt="2023-04-17T02:57:15.340" v="1884" actId="478"/>
          <ac:spMkLst>
            <pc:docMk/>
            <pc:sldMk cId="3062954900" sldId="268"/>
            <ac:spMk id="22" creationId="{C93E784E-8E1B-F25C-3F3E-D3103E54DE22}"/>
          </ac:spMkLst>
        </pc:spChg>
        <pc:grpChg chg="add mod">
          <ac:chgData name="Rimi Mondal" userId="d01946f0cdd1f226" providerId="LiveId" clId="{FA815FFE-42F9-416F-8242-BB668ABBA42C}" dt="2023-04-17T02:59:16.080" v="1906" actId="1076"/>
          <ac:grpSpMkLst>
            <pc:docMk/>
            <pc:sldMk cId="3062954900" sldId="268"/>
            <ac:grpSpMk id="6" creationId="{4E79B368-3EDE-376C-5507-84C643714721}"/>
          </ac:grpSpMkLst>
        </pc:grpChg>
        <pc:grpChg chg="add mod">
          <ac:chgData name="Rimi Mondal" userId="d01946f0cdd1f226" providerId="LiveId" clId="{FA815FFE-42F9-416F-8242-BB668ABBA42C}" dt="2023-04-17T02:58:13.276" v="1899" actId="1076"/>
          <ac:grpSpMkLst>
            <pc:docMk/>
            <pc:sldMk cId="3062954900" sldId="268"/>
            <ac:grpSpMk id="10" creationId="{38E5A086-99C0-9050-02A5-6BCB63173E73}"/>
          </ac:grpSpMkLst>
        </pc:grpChg>
        <pc:graphicFrameChg chg="add del">
          <ac:chgData name="Rimi Mondal" userId="d01946f0cdd1f226" providerId="LiveId" clId="{FA815FFE-42F9-416F-8242-BB668ABBA42C}" dt="2023-04-17T00:00:29.626" v="1092" actId="26606"/>
          <ac:graphicFrameMkLst>
            <pc:docMk/>
            <pc:sldMk cId="3062954900" sldId="268"/>
            <ac:graphicFrameMk id="5" creationId="{90BBDDB2-EFF4-46B8-1C5C-BE94A7154951}"/>
          </ac:graphicFrameMkLst>
        </pc:graphicFrameChg>
        <pc:graphicFrameChg chg="add del">
          <ac:chgData name="Rimi Mondal" userId="d01946f0cdd1f226" providerId="LiveId" clId="{FA815FFE-42F9-416F-8242-BB668ABBA42C}" dt="2023-04-17T00:00:32.612" v="1094" actId="26606"/>
          <ac:graphicFrameMkLst>
            <pc:docMk/>
            <pc:sldMk cId="3062954900" sldId="268"/>
            <ac:graphicFrameMk id="7" creationId="{697C1C34-175E-E794-61CC-160232736B6F}"/>
          </ac:graphicFrameMkLst>
        </pc:graphicFrameChg>
        <pc:graphicFrameChg chg="add mod modGraphic">
          <ac:chgData name="Rimi Mondal" userId="d01946f0cdd1f226" providerId="LiveId" clId="{FA815FFE-42F9-416F-8242-BB668ABBA42C}" dt="2023-04-17T02:59:06.600" v="1905" actId="1076"/>
          <ac:graphicFrameMkLst>
            <pc:docMk/>
            <pc:sldMk cId="3062954900" sldId="268"/>
            <ac:graphicFrameMk id="9" creationId="{90BBDDB2-EFF4-46B8-1C5C-BE94A7154951}"/>
          </ac:graphicFrameMkLst>
        </pc:graphicFrameChg>
        <pc:picChg chg="add mod ord">
          <ac:chgData name="Rimi Mondal" userId="d01946f0cdd1f226" providerId="LiveId" clId="{FA815FFE-42F9-416F-8242-BB668ABBA42C}" dt="2023-04-17T00:04:26.207" v="1120" actId="166"/>
          <ac:picMkLst>
            <pc:docMk/>
            <pc:sldMk cId="3062954900" sldId="268"/>
            <ac:picMk id="15" creationId="{DEFCD687-C2AB-C564-CCB1-40DA13377860}"/>
          </ac:picMkLst>
        </pc:picChg>
        <pc:picChg chg="add mod">
          <ac:chgData name="Rimi Mondal" userId="d01946f0cdd1f226" providerId="LiveId" clId="{FA815FFE-42F9-416F-8242-BB668ABBA42C}" dt="2023-04-17T02:48:52.296" v="1861" actId="571"/>
          <ac:picMkLst>
            <pc:docMk/>
            <pc:sldMk cId="3062954900" sldId="268"/>
            <ac:picMk id="23" creationId="{8343D82D-2FCB-C142-82E1-CEF6E1AF0683}"/>
          </ac:picMkLst>
        </pc:picChg>
        <pc:cxnChg chg="add del mod">
          <ac:chgData name="Rimi Mondal" userId="d01946f0cdd1f226" providerId="LiveId" clId="{FA815FFE-42F9-416F-8242-BB668ABBA42C}" dt="2023-04-17T00:53:22.497" v="1605" actId="478"/>
          <ac:cxnSpMkLst>
            <pc:docMk/>
            <pc:sldMk cId="3062954900" sldId="268"/>
            <ac:cxnSpMk id="18" creationId="{E360D95C-8A34-12D2-77D7-5776562485DB}"/>
          </ac:cxnSpMkLst>
        </pc:cxnChg>
      </pc:sldChg>
      <pc:sldChg chg="addSp delSp modSp add mod">
        <pc:chgData name="Rimi Mondal" userId="d01946f0cdd1f226" providerId="LiveId" clId="{FA815FFE-42F9-416F-8242-BB668ABBA42C}" dt="2023-04-17T00:30:27.123" v="1485" actId="1038"/>
        <pc:sldMkLst>
          <pc:docMk/>
          <pc:sldMk cId="4147289901" sldId="269"/>
        </pc:sldMkLst>
        <pc:spChg chg="mod">
          <ac:chgData name="Rimi Mondal" userId="d01946f0cdd1f226" providerId="LiveId" clId="{FA815FFE-42F9-416F-8242-BB668ABBA42C}" dt="2023-04-17T00:09:18.289" v="1159" actId="14100"/>
          <ac:spMkLst>
            <pc:docMk/>
            <pc:sldMk cId="4147289901" sldId="269"/>
            <ac:spMk id="2" creationId="{A33A4C48-F27C-30FF-2A61-7235CA3B4875}"/>
          </ac:spMkLst>
        </pc:spChg>
        <pc:spChg chg="del">
          <ac:chgData name="Rimi Mondal" userId="d01946f0cdd1f226" providerId="LiveId" clId="{FA815FFE-42F9-416F-8242-BB668ABBA42C}" dt="2023-04-17T00:05:43.935" v="1125" actId="478"/>
          <ac:spMkLst>
            <pc:docMk/>
            <pc:sldMk cId="4147289901" sldId="269"/>
            <ac:spMk id="4" creationId="{29DCC4A0-5DE9-7531-2527-2418BDF7D4FE}"/>
          </ac:spMkLst>
        </pc:spChg>
        <pc:spChg chg="add del mod">
          <ac:chgData name="Rimi Mondal" userId="d01946f0cdd1f226" providerId="LiveId" clId="{FA815FFE-42F9-416F-8242-BB668ABBA42C}" dt="2023-04-17T00:11:05.417" v="1171" actId="26606"/>
          <ac:spMkLst>
            <pc:docMk/>
            <pc:sldMk cId="4147289901" sldId="269"/>
            <ac:spMk id="5" creationId="{06147946-18EE-CF9F-0E91-220503DC241D}"/>
          </ac:spMkLst>
        </pc:spChg>
        <pc:spChg chg="del">
          <ac:chgData name="Rimi Mondal" userId="d01946f0cdd1f226" providerId="LiveId" clId="{FA815FFE-42F9-416F-8242-BB668ABBA42C}" dt="2023-04-17T00:05:43.935" v="1125" actId="478"/>
          <ac:spMkLst>
            <pc:docMk/>
            <pc:sldMk cId="4147289901" sldId="269"/>
            <ac:spMk id="8" creationId="{EB86D357-1F70-55D4-4C56-611AC17A846E}"/>
          </ac:spMkLst>
        </pc:spChg>
        <pc:spChg chg="del">
          <ac:chgData name="Rimi Mondal" userId="d01946f0cdd1f226" providerId="LiveId" clId="{FA815FFE-42F9-416F-8242-BB668ABBA42C}" dt="2023-04-17T00:06:28.751" v="1137" actId="478"/>
          <ac:spMkLst>
            <pc:docMk/>
            <pc:sldMk cId="4147289901" sldId="269"/>
            <ac:spMk id="16" creationId="{18C3A57D-725C-B36C-1732-B97EF6880C10}"/>
          </ac:spMkLst>
        </pc:spChg>
        <pc:spChg chg="add del mod">
          <ac:chgData name="Rimi Mondal" userId="d01946f0cdd1f226" providerId="LiveId" clId="{FA815FFE-42F9-416F-8242-BB668ABBA42C}" dt="2023-04-17T00:09:05.757" v="1142" actId="478"/>
          <ac:spMkLst>
            <pc:docMk/>
            <pc:sldMk cId="4147289901" sldId="269"/>
            <ac:spMk id="17" creationId="{58A032DD-3DCA-3744-5A1E-D066B331F176}"/>
          </ac:spMkLst>
        </pc:spChg>
        <pc:spChg chg="add mod">
          <ac:chgData name="Rimi Mondal" userId="d01946f0cdd1f226" providerId="LiveId" clId="{FA815FFE-42F9-416F-8242-BB668ABBA42C}" dt="2023-04-17T00:13:48.751" v="1274"/>
          <ac:spMkLst>
            <pc:docMk/>
            <pc:sldMk cId="4147289901" sldId="269"/>
            <ac:spMk id="24" creationId="{2983578C-4422-12EB-562F-BF78290B178C}"/>
          </ac:spMkLst>
        </pc:spChg>
        <pc:spChg chg="add mod">
          <ac:chgData name="Rimi Mondal" userId="d01946f0cdd1f226" providerId="LiveId" clId="{FA815FFE-42F9-416F-8242-BB668ABBA42C}" dt="2023-04-17T00:19:12.123" v="1335" actId="21"/>
          <ac:spMkLst>
            <pc:docMk/>
            <pc:sldMk cId="4147289901" sldId="269"/>
            <ac:spMk id="25" creationId="{C22CAA09-6BC2-B789-0B52-E197D5A9792A}"/>
          </ac:spMkLst>
        </pc:spChg>
        <pc:spChg chg="add mod">
          <ac:chgData name="Rimi Mondal" userId="d01946f0cdd1f226" providerId="LiveId" clId="{FA815FFE-42F9-416F-8242-BB668ABBA42C}" dt="2023-04-17T00:13:48.751" v="1274"/>
          <ac:spMkLst>
            <pc:docMk/>
            <pc:sldMk cId="4147289901" sldId="269"/>
            <ac:spMk id="26" creationId="{E26D95A7-55D3-692A-C623-CAE822AC04AF}"/>
          </ac:spMkLst>
        </pc:spChg>
        <pc:spChg chg="add mod">
          <ac:chgData name="Rimi Mondal" userId="d01946f0cdd1f226" providerId="LiveId" clId="{FA815FFE-42F9-416F-8242-BB668ABBA42C}" dt="2023-04-17T00:18:41.290" v="1324" actId="21"/>
          <ac:spMkLst>
            <pc:docMk/>
            <pc:sldMk cId="4147289901" sldId="269"/>
            <ac:spMk id="27" creationId="{0DA02222-C70C-F1EA-5FD1-69B7E59A7D95}"/>
          </ac:spMkLst>
        </pc:spChg>
        <pc:spChg chg="add mod">
          <ac:chgData name="Rimi Mondal" userId="d01946f0cdd1f226" providerId="LiveId" clId="{FA815FFE-42F9-416F-8242-BB668ABBA42C}" dt="2023-04-17T00:13:48.751" v="1274"/>
          <ac:spMkLst>
            <pc:docMk/>
            <pc:sldMk cId="4147289901" sldId="269"/>
            <ac:spMk id="28" creationId="{5656C064-6489-8EC6-0151-C6E0FC67EFD0}"/>
          </ac:spMkLst>
        </pc:spChg>
        <pc:spChg chg="add mod">
          <ac:chgData name="Rimi Mondal" userId="d01946f0cdd1f226" providerId="LiveId" clId="{FA815FFE-42F9-416F-8242-BB668ABBA42C}" dt="2023-04-17T00:15:52.143" v="1312" actId="21"/>
          <ac:spMkLst>
            <pc:docMk/>
            <pc:sldMk cId="4147289901" sldId="269"/>
            <ac:spMk id="29" creationId="{B3B28E1B-4CFC-2740-C231-B1DD49A903AA}"/>
          </ac:spMkLst>
        </pc:spChg>
        <pc:spChg chg="add del mod">
          <ac:chgData name="Rimi Mondal" userId="d01946f0cdd1f226" providerId="LiveId" clId="{FA815FFE-42F9-416F-8242-BB668ABBA42C}" dt="2023-04-17T00:22:03.634" v="1380" actId="12084"/>
          <ac:spMkLst>
            <pc:docMk/>
            <pc:sldMk cId="4147289901" sldId="269"/>
            <ac:spMk id="31" creationId="{13373A14-5E53-B76F-5889-9BC8991A1843}"/>
          </ac:spMkLst>
        </pc:spChg>
        <pc:spChg chg="add del mod">
          <ac:chgData name="Rimi Mondal" userId="d01946f0cdd1f226" providerId="LiveId" clId="{FA815FFE-42F9-416F-8242-BB668ABBA42C}" dt="2023-04-17T00:24:37.153" v="1408" actId="12084"/>
          <ac:spMkLst>
            <pc:docMk/>
            <pc:sldMk cId="4147289901" sldId="269"/>
            <ac:spMk id="33" creationId="{C95F9AB5-4796-C7CA-1BBF-AA36F26E2184}"/>
          </ac:spMkLst>
        </pc:spChg>
        <pc:spChg chg="add mod">
          <ac:chgData name="Rimi Mondal" userId="d01946f0cdd1f226" providerId="LiveId" clId="{FA815FFE-42F9-416F-8242-BB668ABBA42C}" dt="2023-04-17T00:30:27.123" v="1485" actId="1038"/>
          <ac:spMkLst>
            <pc:docMk/>
            <pc:sldMk cId="4147289901" sldId="269"/>
            <ac:spMk id="35" creationId="{FFEB2E52-FB39-1083-41A5-1959845E2C99}"/>
          </ac:spMkLst>
        </pc:spChg>
        <pc:grpChg chg="del">
          <ac:chgData name="Rimi Mondal" userId="d01946f0cdd1f226" providerId="LiveId" clId="{FA815FFE-42F9-416F-8242-BB668ABBA42C}" dt="2023-04-17T00:05:41.112" v="1124" actId="478"/>
          <ac:grpSpMkLst>
            <pc:docMk/>
            <pc:sldMk cId="4147289901" sldId="269"/>
            <ac:grpSpMk id="6" creationId="{4E79B368-3EDE-376C-5507-84C643714721}"/>
          </ac:grpSpMkLst>
        </pc:grpChg>
        <pc:grpChg chg="del">
          <ac:chgData name="Rimi Mondal" userId="d01946f0cdd1f226" providerId="LiveId" clId="{FA815FFE-42F9-416F-8242-BB668ABBA42C}" dt="2023-04-17T00:05:41.112" v="1124" actId="478"/>
          <ac:grpSpMkLst>
            <pc:docMk/>
            <pc:sldMk cId="4147289901" sldId="269"/>
            <ac:grpSpMk id="10" creationId="{38E5A086-99C0-9050-02A5-6BCB63173E73}"/>
          </ac:grpSpMkLst>
        </pc:grpChg>
        <pc:grpChg chg="add del mod">
          <ac:chgData name="Rimi Mondal" userId="d01946f0cdd1f226" providerId="LiveId" clId="{FA815FFE-42F9-416F-8242-BB668ABBA42C}" dt="2023-04-17T00:15:54.574" v="1313" actId="478"/>
          <ac:grpSpMkLst>
            <pc:docMk/>
            <pc:sldMk cId="4147289901" sldId="269"/>
            <ac:grpSpMk id="21" creationId="{F30875DF-8ECC-C929-01C4-1D8A5E241080}"/>
          </ac:grpSpMkLst>
        </pc:grpChg>
        <pc:grpChg chg="add del mod">
          <ac:chgData name="Rimi Mondal" userId="d01946f0cdd1f226" providerId="LiveId" clId="{FA815FFE-42F9-416F-8242-BB668ABBA42C}" dt="2023-04-17T00:18:43.471" v="1325" actId="478"/>
          <ac:grpSpMkLst>
            <pc:docMk/>
            <pc:sldMk cId="4147289901" sldId="269"/>
            <ac:grpSpMk id="22" creationId="{D97D6366-74B7-1BD7-113F-47F47E47D024}"/>
          </ac:grpSpMkLst>
        </pc:grpChg>
        <pc:grpChg chg="add del mod">
          <ac:chgData name="Rimi Mondal" userId="d01946f0cdd1f226" providerId="LiveId" clId="{FA815FFE-42F9-416F-8242-BB668ABBA42C}" dt="2023-04-17T00:19:15.071" v="1336" actId="478"/>
          <ac:grpSpMkLst>
            <pc:docMk/>
            <pc:sldMk cId="4147289901" sldId="269"/>
            <ac:grpSpMk id="23" creationId="{4A475F18-0AC3-A852-E2CF-6F6854408AF8}"/>
          </ac:grpSpMkLst>
        </pc:grpChg>
        <pc:graphicFrameChg chg="add del">
          <ac:chgData name="Rimi Mondal" userId="d01946f0cdd1f226" providerId="LiveId" clId="{FA815FFE-42F9-416F-8242-BB668ABBA42C}" dt="2023-04-17T00:10:48.909" v="1166" actId="26606"/>
          <ac:graphicFrameMkLst>
            <pc:docMk/>
            <pc:sldMk cId="4147289901" sldId="269"/>
            <ac:graphicFrameMk id="7" creationId="{FDE861F0-B905-6303-7BA7-37CFD0F8D883}"/>
          </ac:graphicFrameMkLst>
        </pc:graphicFrameChg>
        <pc:graphicFrameChg chg="del">
          <ac:chgData name="Rimi Mondal" userId="d01946f0cdd1f226" providerId="LiveId" clId="{FA815FFE-42F9-416F-8242-BB668ABBA42C}" dt="2023-04-17T00:05:36.930" v="1123" actId="478"/>
          <ac:graphicFrameMkLst>
            <pc:docMk/>
            <pc:sldMk cId="4147289901" sldId="269"/>
            <ac:graphicFrameMk id="9" creationId="{90BBDDB2-EFF4-46B8-1C5C-BE94A7154951}"/>
          </ac:graphicFrameMkLst>
        </pc:graphicFrameChg>
        <pc:graphicFrameChg chg="add del">
          <ac:chgData name="Rimi Mondal" userId="d01946f0cdd1f226" providerId="LiveId" clId="{FA815FFE-42F9-416F-8242-BB668ABBA42C}" dt="2023-04-17T00:11:02.856" v="1168" actId="26606"/>
          <ac:graphicFrameMkLst>
            <pc:docMk/>
            <pc:sldMk cId="4147289901" sldId="269"/>
            <ac:graphicFrameMk id="11" creationId="{02AF5590-CF81-4993-27A3-774F6E79B6DF}"/>
          </ac:graphicFrameMkLst>
        </pc:graphicFrameChg>
        <pc:graphicFrameChg chg="add del">
          <ac:chgData name="Rimi Mondal" userId="d01946f0cdd1f226" providerId="LiveId" clId="{FA815FFE-42F9-416F-8242-BB668ABBA42C}" dt="2023-04-17T00:11:05.394" v="1170" actId="26606"/>
          <ac:graphicFrameMkLst>
            <pc:docMk/>
            <pc:sldMk cId="4147289901" sldId="269"/>
            <ac:graphicFrameMk id="13" creationId="{FDE861F0-B905-6303-7BA7-37CFD0F8D883}"/>
          </ac:graphicFrameMkLst>
        </pc:graphicFrameChg>
        <pc:graphicFrameChg chg="add mod modGraphic">
          <ac:chgData name="Rimi Mondal" userId="d01946f0cdd1f226" providerId="LiveId" clId="{FA815FFE-42F9-416F-8242-BB668ABBA42C}" dt="2023-04-17T00:30:27.123" v="1485" actId="1038"/>
          <ac:graphicFrameMkLst>
            <pc:docMk/>
            <pc:sldMk cId="4147289901" sldId="269"/>
            <ac:graphicFrameMk id="18" creationId="{02AF5590-CF81-4993-27A3-774F6E79B6DF}"/>
          </ac:graphicFrameMkLst>
        </pc:graphicFrameChg>
        <pc:graphicFrameChg chg="add mod modGraphic">
          <ac:chgData name="Rimi Mondal" userId="d01946f0cdd1f226" providerId="LiveId" clId="{FA815FFE-42F9-416F-8242-BB668ABBA42C}" dt="2023-04-17T00:30:27.123" v="1485" actId="1038"/>
          <ac:graphicFrameMkLst>
            <pc:docMk/>
            <pc:sldMk cId="4147289901" sldId="269"/>
            <ac:graphicFrameMk id="36" creationId="{F8C92306-E0E4-CBF0-40C0-3870E8BA654A}"/>
          </ac:graphicFrameMkLst>
        </pc:graphicFrameChg>
        <pc:graphicFrameChg chg="add mod modGraphic">
          <ac:chgData name="Rimi Mondal" userId="d01946f0cdd1f226" providerId="LiveId" clId="{FA815FFE-42F9-416F-8242-BB668ABBA42C}" dt="2023-04-17T00:30:27.123" v="1485" actId="1038"/>
          <ac:graphicFrameMkLst>
            <pc:docMk/>
            <pc:sldMk cId="4147289901" sldId="269"/>
            <ac:graphicFrameMk id="37" creationId="{78DAB603-FE24-A60F-C067-5AB68B59FC75}"/>
          </ac:graphicFrameMkLst>
        </pc:graphicFrameChg>
        <pc:picChg chg="del">
          <ac:chgData name="Rimi Mondal" userId="d01946f0cdd1f226" providerId="LiveId" clId="{FA815FFE-42F9-416F-8242-BB668ABBA42C}" dt="2023-04-17T00:06:28.751" v="1137" actId="478"/>
          <ac:picMkLst>
            <pc:docMk/>
            <pc:sldMk cId="4147289901" sldId="269"/>
            <ac:picMk id="15" creationId="{DEFCD687-C2AB-C564-CCB1-40DA13377860}"/>
          </ac:picMkLst>
        </pc:picChg>
        <pc:cxnChg chg="add mod">
          <ac:chgData name="Rimi Mondal" userId="d01946f0cdd1f226" providerId="LiveId" clId="{FA815FFE-42F9-416F-8242-BB668ABBA42C}" dt="2023-04-17T00:11:53.207" v="1179" actId="14100"/>
          <ac:cxnSpMkLst>
            <pc:docMk/>
            <pc:sldMk cId="4147289901" sldId="269"/>
            <ac:cxnSpMk id="19" creationId="{551204C3-2EC9-92BF-3DA4-89CE5AA04BC7}"/>
          </ac:cxnSpMkLst>
        </pc:cxnChg>
      </pc:sldChg>
      <pc:sldChg chg="addSp delSp modSp add mod">
        <pc:chgData name="Rimi Mondal" userId="d01946f0cdd1f226" providerId="LiveId" clId="{FA815FFE-42F9-416F-8242-BB668ABBA42C}" dt="2023-04-17T02:59:56.418" v="1931" actId="14100"/>
        <pc:sldMkLst>
          <pc:docMk/>
          <pc:sldMk cId="3817555421" sldId="270"/>
        </pc:sldMkLst>
        <pc:spChg chg="mod">
          <ac:chgData name="Rimi Mondal" userId="d01946f0cdd1f226" providerId="LiveId" clId="{FA815FFE-42F9-416F-8242-BB668ABBA42C}" dt="2023-04-17T02:59:56.418" v="1931" actId="14100"/>
          <ac:spMkLst>
            <pc:docMk/>
            <pc:sldMk cId="3817555421" sldId="270"/>
            <ac:spMk id="2" creationId="{A33A4C48-F27C-30FF-2A61-7235CA3B4875}"/>
          </ac:spMkLst>
        </pc:spChg>
        <pc:spChg chg="del">
          <ac:chgData name="Rimi Mondal" userId="d01946f0cdd1f226" providerId="LiveId" clId="{FA815FFE-42F9-416F-8242-BB668ABBA42C}" dt="2023-04-17T00:31:15.069" v="1487" actId="478"/>
          <ac:spMkLst>
            <pc:docMk/>
            <pc:sldMk cId="3817555421" sldId="270"/>
            <ac:spMk id="4" creationId="{29DCC4A0-5DE9-7531-2527-2418BDF7D4FE}"/>
          </ac:spMkLst>
        </pc:spChg>
        <pc:spChg chg="add del mod">
          <ac:chgData name="Rimi Mondal" userId="d01946f0cdd1f226" providerId="LiveId" clId="{FA815FFE-42F9-416F-8242-BB668ABBA42C}" dt="2023-04-17T00:31:51.189" v="1493" actId="12084"/>
          <ac:spMkLst>
            <pc:docMk/>
            <pc:sldMk cId="3817555421" sldId="270"/>
            <ac:spMk id="5" creationId="{3D5B2E08-23D7-40F4-BA6B-26D700EFDA1A}"/>
          </ac:spMkLst>
        </pc:spChg>
        <pc:spChg chg="del">
          <ac:chgData name="Rimi Mondal" userId="d01946f0cdd1f226" providerId="LiveId" clId="{FA815FFE-42F9-416F-8242-BB668ABBA42C}" dt="2023-04-17T00:31:15.069" v="1487" actId="478"/>
          <ac:spMkLst>
            <pc:docMk/>
            <pc:sldMk cId="3817555421" sldId="270"/>
            <ac:spMk id="8" creationId="{EB86D357-1F70-55D4-4C56-611AC17A846E}"/>
          </ac:spMkLst>
        </pc:spChg>
        <pc:spChg chg="del">
          <ac:chgData name="Rimi Mondal" userId="d01946f0cdd1f226" providerId="LiveId" clId="{FA815FFE-42F9-416F-8242-BB668ABBA42C}" dt="2023-04-17T00:31:15.069" v="1487" actId="478"/>
          <ac:spMkLst>
            <pc:docMk/>
            <pc:sldMk cId="3817555421" sldId="270"/>
            <ac:spMk id="16" creationId="{18C3A57D-725C-B36C-1732-B97EF6880C10}"/>
          </ac:spMkLst>
        </pc:spChg>
        <pc:spChg chg="add mod">
          <ac:chgData name="Rimi Mondal" userId="d01946f0cdd1f226" providerId="LiveId" clId="{FA815FFE-42F9-416F-8242-BB668ABBA42C}" dt="2023-04-17T00:32:48.136" v="1501"/>
          <ac:spMkLst>
            <pc:docMk/>
            <pc:sldMk cId="3817555421" sldId="270"/>
            <ac:spMk id="17" creationId="{C5C71960-22FC-8A85-B724-5D748DE8B575}"/>
          </ac:spMkLst>
        </pc:spChg>
        <pc:spChg chg="add del">
          <ac:chgData name="Rimi Mondal" userId="d01946f0cdd1f226" providerId="LiveId" clId="{FA815FFE-42F9-416F-8242-BB668ABBA42C}" dt="2023-04-17T02:09:30.421" v="1640" actId="12084"/>
          <ac:spMkLst>
            <pc:docMk/>
            <pc:sldMk cId="3817555421" sldId="270"/>
            <ac:spMk id="20" creationId="{CAD9E911-4AA9-886C-37FB-7CD52C1139F4}"/>
          </ac:spMkLst>
        </pc:spChg>
        <pc:grpChg chg="del">
          <ac:chgData name="Rimi Mondal" userId="d01946f0cdd1f226" providerId="LiveId" clId="{FA815FFE-42F9-416F-8242-BB668ABBA42C}" dt="2023-04-17T00:31:15.069" v="1487" actId="478"/>
          <ac:grpSpMkLst>
            <pc:docMk/>
            <pc:sldMk cId="3817555421" sldId="270"/>
            <ac:grpSpMk id="6" creationId="{4E79B368-3EDE-376C-5507-84C643714721}"/>
          </ac:grpSpMkLst>
        </pc:grpChg>
        <pc:grpChg chg="del">
          <ac:chgData name="Rimi Mondal" userId="d01946f0cdd1f226" providerId="LiveId" clId="{FA815FFE-42F9-416F-8242-BB668ABBA42C}" dt="2023-04-17T00:31:15.069" v="1487" actId="478"/>
          <ac:grpSpMkLst>
            <pc:docMk/>
            <pc:sldMk cId="3817555421" sldId="270"/>
            <ac:grpSpMk id="10" creationId="{38E5A086-99C0-9050-02A5-6BCB63173E73}"/>
          </ac:grpSpMkLst>
        </pc:grpChg>
        <pc:graphicFrameChg chg="add del mod modGraphic">
          <ac:chgData name="Rimi Mondal" userId="d01946f0cdd1f226" providerId="LiveId" clId="{FA815FFE-42F9-416F-8242-BB668ABBA42C}" dt="2023-04-17T02:09:26.439" v="1638" actId="478"/>
          <ac:graphicFrameMkLst>
            <pc:docMk/>
            <pc:sldMk cId="3817555421" sldId="270"/>
            <ac:graphicFrameMk id="7" creationId="{A3F55EB6-741E-C01C-9C93-21140879570D}"/>
          </ac:graphicFrameMkLst>
        </pc:graphicFrameChg>
        <pc:graphicFrameChg chg="del">
          <ac:chgData name="Rimi Mondal" userId="d01946f0cdd1f226" providerId="LiveId" clId="{FA815FFE-42F9-416F-8242-BB668ABBA42C}" dt="2023-04-17T00:31:17.083" v="1488" actId="478"/>
          <ac:graphicFrameMkLst>
            <pc:docMk/>
            <pc:sldMk cId="3817555421" sldId="270"/>
            <ac:graphicFrameMk id="9" creationId="{90BBDDB2-EFF4-46B8-1C5C-BE94A7154951}"/>
          </ac:graphicFrameMkLst>
        </pc:graphicFrameChg>
        <pc:graphicFrameChg chg="add mod">
          <ac:chgData name="Rimi Mondal" userId="d01946f0cdd1f226" providerId="LiveId" clId="{FA815FFE-42F9-416F-8242-BB668ABBA42C}" dt="2023-04-17T02:10:38.210" v="1653" actId="14100"/>
          <ac:graphicFrameMkLst>
            <pc:docMk/>
            <pc:sldMk cId="3817555421" sldId="270"/>
            <ac:graphicFrameMk id="21" creationId="{29176BBB-959B-6846-AE75-94741AD9A284}"/>
          </ac:graphicFrameMkLst>
        </pc:graphicFrameChg>
        <pc:picChg chg="del">
          <ac:chgData name="Rimi Mondal" userId="d01946f0cdd1f226" providerId="LiveId" clId="{FA815FFE-42F9-416F-8242-BB668ABBA42C}" dt="2023-04-17T00:31:15.069" v="1487" actId="478"/>
          <ac:picMkLst>
            <pc:docMk/>
            <pc:sldMk cId="3817555421" sldId="270"/>
            <ac:picMk id="15" creationId="{DEFCD687-C2AB-C564-CCB1-40DA13377860}"/>
          </ac:picMkLst>
        </pc:picChg>
        <pc:picChg chg="add mod">
          <ac:chgData name="Rimi Mondal" userId="d01946f0cdd1f226" providerId="LiveId" clId="{FA815FFE-42F9-416F-8242-BB668ABBA42C}" dt="2023-04-17T00:34:30.766" v="1507" actId="208"/>
          <ac:picMkLst>
            <pc:docMk/>
            <pc:sldMk cId="3817555421" sldId="270"/>
            <ac:picMk id="2050" creationId="{2C4B8070-AF21-4AF8-C554-B7C6A00D59D4}"/>
          </ac:picMkLst>
        </pc:picChg>
      </pc:sldChg>
      <pc:sldChg chg="addSp delSp modSp add mod ord">
        <pc:chgData name="Rimi Mondal" userId="d01946f0cdd1f226" providerId="LiveId" clId="{FA815FFE-42F9-416F-8242-BB668ABBA42C}" dt="2023-04-17T03:23:25.777" v="2233"/>
        <pc:sldMkLst>
          <pc:docMk/>
          <pc:sldMk cId="580573134" sldId="271"/>
        </pc:sldMkLst>
        <pc:spChg chg="mod">
          <ac:chgData name="Rimi Mondal" userId="d01946f0cdd1f226" providerId="LiveId" clId="{FA815FFE-42F9-416F-8242-BB668ABBA42C}" dt="2023-04-17T00:36:16.290" v="1521" actId="14100"/>
          <ac:spMkLst>
            <pc:docMk/>
            <pc:sldMk cId="580573134" sldId="271"/>
            <ac:spMk id="2" creationId="{A33A4C48-F27C-30FF-2A61-7235CA3B4875}"/>
          </ac:spMkLst>
        </pc:spChg>
        <pc:spChg chg="add del mod">
          <ac:chgData name="Rimi Mondal" userId="d01946f0cdd1f226" providerId="LiveId" clId="{FA815FFE-42F9-416F-8242-BB668ABBA42C}" dt="2023-04-17T00:37:10.740" v="1528" actId="12084"/>
          <ac:spMkLst>
            <pc:docMk/>
            <pc:sldMk cId="580573134" sldId="271"/>
            <ac:spMk id="5" creationId="{EB5FD748-7A2D-87CA-0392-823248B7C785}"/>
          </ac:spMkLst>
        </pc:spChg>
        <pc:spChg chg="add del">
          <ac:chgData name="Rimi Mondal" userId="d01946f0cdd1f226" providerId="LiveId" clId="{FA815FFE-42F9-416F-8242-BB668ABBA42C}" dt="2023-04-17T02:14:27" v="1656" actId="12084"/>
          <ac:spMkLst>
            <pc:docMk/>
            <pc:sldMk cId="580573134" sldId="271"/>
            <ac:spMk id="9" creationId="{A0B06F71-45C6-AAA6-2A27-9F0F23389B5F}"/>
          </ac:spMkLst>
        </pc:spChg>
        <pc:graphicFrameChg chg="add del mod modGraphic">
          <ac:chgData name="Rimi Mondal" userId="d01946f0cdd1f226" providerId="LiveId" clId="{FA815FFE-42F9-416F-8242-BB668ABBA42C}" dt="2023-04-17T02:14:21.694" v="1654" actId="478"/>
          <ac:graphicFrameMkLst>
            <pc:docMk/>
            <pc:sldMk cId="580573134" sldId="271"/>
            <ac:graphicFrameMk id="6" creationId="{F4DA5B9A-C10D-982A-B449-B4882DE8C0C4}"/>
          </ac:graphicFrameMkLst>
        </pc:graphicFrameChg>
        <pc:graphicFrameChg chg="del">
          <ac:chgData name="Rimi Mondal" userId="d01946f0cdd1f226" providerId="LiveId" clId="{FA815FFE-42F9-416F-8242-BB668ABBA42C}" dt="2023-04-17T00:36:29.090" v="1523" actId="478"/>
          <ac:graphicFrameMkLst>
            <pc:docMk/>
            <pc:sldMk cId="580573134" sldId="271"/>
            <ac:graphicFrameMk id="7" creationId="{A3F55EB6-741E-C01C-9C93-21140879570D}"/>
          </ac:graphicFrameMkLst>
        </pc:graphicFrameChg>
        <pc:graphicFrameChg chg="add mod modGraphic">
          <ac:chgData name="Rimi Mondal" userId="d01946f0cdd1f226" providerId="LiveId" clId="{FA815FFE-42F9-416F-8242-BB668ABBA42C}" dt="2023-04-17T02:15:22.935" v="1666" actId="14100"/>
          <ac:graphicFrameMkLst>
            <pc:docMk/>
            <pc:sldMk cId="580573134" sldId="271"/>
            <ac:graphicFrameMk id="10" creationId="{9A3AAD25-6FAB-8B91-A516-30CBD62C91BC}"/>
          </ac:graphicFrameMkLst>
        </pc:graphicFrameChg>
        <pc:picChg chg="del">
          <ac:chgData name="Rimi Mondal" userId="d01946f0cdd1f226" providerId="LiveId" clId="{FA815FFE-42F9-416F-8242-BB668ABBA42C}" dt="2023-04-17T00:38:38.925" v="1536" actId="478"/>
          <ac:picMkLst>
            <pc:docMk/>
            <pc:sldMk cId="580573134" sldId="271"/>
            <ac:picMk id="2050" creationId="{2C4B8070-AF21-4AF8-C554-B7C6A00D59D4}"/>
          </ac:picMkLst>
        </pc:picChg>
        <pc:picChg chg="add mod">
          <ac:chgData name="Rimi Mondal" userId="d01946f0cdd1f226" providerId="LiveId" clId="{FA815FFE-42F9-416F-8242-BB668ABBA42C}" dt="2023-04-17T00:38:57.486" v="1542" actId="1076"/>
          <ac:picMkLst>
            <pc:docMk/>
            <pc:sldMk cId="580573134" sldId="271"/>
            <ac:picMk id="3074" creationId="{D3ACB529-31A5-EEAC-4828-2A2F9F3936C2}"/>
          </ac:picMkLst>
        </pc:picChg>
        <pc:picChg chg="add del">
          <ac:chgData name="Rimi Mondal" userId="d01946f0cdd1f226" providerId="LiveId" clId="{FA815FFE-42F9-416F-8242-BB668ABBA42C}" dt="2023-04-17T00:39:32.978" v="1544"/>
          <ac:picMkLst>
            <pc:docMk/>
            <pc:sldMk cId="580573134" sldId="271"/>
            <ac:picMk id="3076" creationId="{4A7FA8C5-34DF-1C4F-3ADF-A77F13FD2657}"/>
          </ac:picMkLst>
        </pc:picChg>
        <pc:cxnChg chg="mod">
          <ac:chgData name="Rimi Mondal" userId="d01946f0cdd1f226" providerId="LiveId" clId="{FA815FFE-42F9-416F-8242-BB668ABBA42C}" dt="2023-04-17T00:36:22.582" v="1522" actId="14100"/>
          <ac:cxnSpMkLst>
            <pc:docMk/>
            <pc:sldMk cId="580573134" sldId="271"/>
            <ac:cxnSpMk id="18" creationId="{E360D95C-8A34-12D2-77D7-5776562485DB}"/>
          </ac:cxnSpMkLst>
        </pc:cxnChg>
      </pc:sldChg>
      <pc:sldChg chg="add del">
        <pc:chgData name="Rimi Mondal" userId="d01946f0cdd1f226" providerId="LiveId" clId="{FA815FFE-42F9-416F-8242-BB668ABBA42C}" dt="2023-04-17T00:35:35.425" v="1510"/>
        <pc:sldMkLst>
          <pc:docMk/>
          <pc:sldMk cId="2263663263" sldId="272"/>
        </pc:sldMkLst>
      </pc:sldChg>
      <pc:sldChg chg="addSp delSp modSp add mod ord">
        <pc:chgData name="Rimi Mondal" userId="d01946f0cdd1f226" providerId="LiveId" clId="{FA815FFE-42F9-416F-8242-BB668ABBA42C}" dt="2023-04-17T03:23:37.689" v="2237"/>
        <pc:sldMkLst>
          <pc:docMk/>
          <pc:sldMk cId="2672488444" sldId="272"/>
        </pc:sldMkLst>
        <pc:spChg chg="mod">
          <ac:chgData name="Rimi Mondal" userId="d01946f0cdd1f226" providerId="LiveId" clId="{FA815FFE-42F9-416F-8242-BB668ABBA42C}" dt="2023-04-17T00:39:51.153" v="1554" actId="20577"/>
          <ac:spMkLst>
            <pc:docMk/>
            <pc:sldMk cId="2672488444" sldId="272"/>
            <ac:spMk id="2" creationId="{A33A4C48-F27C-30FF-2A61-7235CA3B4875}"/>
          </ac:spMkLst>
        </pc:spChg>
        <pc:spChg chg="add del mod">
          <ac:chgData name="Rimi Mondal" userId="d01946f0cdd1f226" providerId="LiveId" clId="{FA815FFE-42F9-416F-8242-BB668ABBA42C}" dt="2023-04-17T00:40:23.473" v="1560" actId="12084"/>
          <ac:spMkLst>
            <pc:docMk/>
            <pc:sldMk cId="2672488444" sldId="272"/>
            <ac:spMk id="5" creationId="{2CD2B008-02E2-895D-A0ED-5272BD9B91B3}"/>
          </ac:spMkLst>
        </pc:spChg>
        <pc:spChg chg="add del">
          <ac:chgData name="Rimi Mondal" userId="d01946f0cdd1f226" providerId="LiveId" clId="{FA815FFE-42F9-416F-8242-BB668ABBA42C}" dt="2023-04-17T02:19:15.812" v="1669" actId="12084"/>
          <ac:spMkLst>
            <pc:docMk/>
            <pc:sldMk cId="2672488444" sldId="272"/>
            <ac:spMk id="10" creationId="{DEF90D9F-672A-04E4-E4BA-151894656E92}"/>
          </ac:spMkLst>
        </pc:spChg>
        <pc:graphicFrameChg chg="del">
          <ac:chgData name="Rimi Mondal" userId="d01946f0cdd1f226" providerId="LiveId" clId="{FA815FFE-42F9-416F-8242-BB668ABBA42C}" dt="2023-04-17T00:40:00.932" v="1556" actId="478"/>
          <ac:graphicFrameMkLst>
            <pc:docMk/>
            <pc:sldMk cId="2672488444" sldId="272"/>
            <ac:graphicFrameMk id="6" creationId="{F4DA5B9A-C10D-982A-B449-B4882DE8C0C4}"/>
          </ac:graphicFrameMkLst>
        </pc:graphicFrameChg>
        <pc:graphicFrameChg chg="add del mod">
          <ac:chgData name="Rimi Mondal" userId="d01946f0cdd1f226" providerId="LiveId" clId="{FA815FFE-42F9-416F-8242-BB668ABBA42C}" dt="2023-04-17T02:19:11.307" v="1667" actId="478"/>
          <ac:graphicFrameMkLst>
            <pc:docMk/>
            <pc:sldMk cId="2672488444" sldId="272"/>
            <ac:graphicFrameMk id="7" creationId="{38801CC4-FE91-D5A9-7F73-24CFF1547BF8}"/>
          </ac:graphicFrameMkLst>
        </pc:graphicFrameChg>
        <pc:graphicFrameChg chg="add mod modGraphic">
          <ac:chgData name="Rimi Mondal" userId="d01946f0cdd1f226" providerId="LiveId" clId="{FA815FFE-42F9-416F-8242-BB668ABBA42C}" dt="2023-04-17T02:19:32.087" v="1677" actId="14100"/>
          <ac:graphicFrameMkLst>
            <pc:docMk/>
            <pc:sldMk cId="2672488444" sldId="272"/>
            <ac:graphicFrameMk id="11" creationId="{3C1299BA-4A12-BC5A-2B3C-7FEACF1AF3E6}"/>
          </ac:graphicFrameMkLst>
        </pc:graphicFrameChg>
        <pc:picChg chg="add mod">
          <ac:chgData name="Rimi Mondal" userId="d01946f0cdd1f226" providerId="LiveId" clId="{FA815FFE-42F9-416F-8242-BB668ABBA42C}" dt="2023-04-17T00:44:15.801" v="1597" actId="1076"/>
          <ac:picMkLst>
            <pc:docMk/>
            <pc:sldMk cId="2672488444" sldId="272"/>
            <ac:picMk id="8" creationId="{4FAD0171-625E-5B3D-EFE8-922210BEFE20}"/>
          </ac:picMkLst>
        </pc:picChg>
        <pc:picChg chg="del">
          <ac:chgData name="Rimi Mondal" userId="d01946f0cdd1f226" providerId="LiveId" clId="{FA815FFE-42F9-416F-8242-BB668ABBA42C}" dt="2023-04-17T00:41:44.057" v="1565" actId="478"/>
          <ac:picMkLst>
            <pc:docMk/>
            <pc:sldMk cId="2672488444" sldId="272"/>
            <ac:picMk id="3074" creationId="{D3ACB529-31A5-EEAC-4828-2A2F9F3936C2}"/>
          </ac:picMkLst>
        </pc:picChg>
        <pc:picChg chg="add del mod">
          <ac:chgData name="Rimi Mondal" userId="d01946f0cdd1f226" providerId="LiveId" clId="{FA815FFE-42F9-416F-8242-BB668ABBA42C}" dt="2023-04-17T00:43:49.530" v="1589" actId="478"/>
          <ac:picMkLst>
            <pc:docMk/>
            <pc:sldMk cId="2672488444" sldId="272"/>
            <ac:picMk id="4098" creationId="{89689E84-D4DE-A757-D457-09B981C46696}"/>
          </ac:picMkLst>
        </pc:picChg>
        <pc:cxnChg chg="mod">
          <ac:chgData name="Rimi Mondal" userId="d01946f0cdd1f226" providerId="LiveId" clId="{FA815FFE-42F9-416F-8242-BB668ABBA42C}" dt="2023-04-17T00:39:57.755" v="1555" actId="14100"/>
          <ac:cxnSpMkLst>
            <pc:docMk/>
            <pc:sldMk cId="2672488444" sldId="272"/>
            <ac:cxnSpMk id="18" creationId="{E360D95C-8A34-12D2-77D7-5776562485DB}"/>
          </ac:cxnSpMkLst>
        </pc:cxnChg>
      </pc:sldChg>
      <pc:sldChg chg="addSp delSp modSp add del mod">
        <pc:chgData name="Rimi Mondal" userId="d01946f0cdd1f226" providerId="LiveId" clId="{FA815FFE-42F9-416F-8242-BB668ABBA42C}" dt="2023-04-17T03:26:30.160" v="2239" actId="47"/>
        <pc:sldMkLst>
          <pc:docMk/>
          <pc:sldMk cId="3599733467" sldId="273"/>
        </pc:sldMkLst>
        <pc:spChg chg="mod">
          <ac:chgData name="Rimi Mondal" userId="d01946f0cdd1f226" providerId="LiveId" clId="{FA815FFE-42F9-416F-8242-BB668ABBA42C}" dt="2023-04-17T00:42:22.377" v="1581" actId="20577"/>
          <ac:spMkLst>
            <pc:docMk/>
            <pc:sldMk cId="3599733467" sldId="273"/>
            <ac:spMk id="2" creationId="{A33A4C48-F27C-30FF-2A61-7235CA3B4875}"/>
          </ac:spMkLst>
        </pc:spChg>
        <pc:spChg chg="add del mod">
          <ac:chgData name="Rimi Mondal" userId="d01946f0cdd1f226" providerId="LiveId" clId="{FA815FFE-42F9-416F-8242-BB668ABBA42C}" dt="2023-04-17T00:42:46.613" v="1585" actId="12084"/>
          <ac:spMkLst>
            <pc:docMk/>
            <pc:sldMk cId="3599733467" sldId="273"/>
            <ac:spMk id="4" creationId="{D7D5B680-D318-E8D8-3619-7208194D911C}"/>
          </ac:spMkLst>
        </pc:spChg>
        <pc:spChg chg="add del mod">
          <ac:chgData name="Rimi Mondal" userId="d01946f0cdd1f226" providerId="LiveId" clId="{FA815FFE-42F9-416F-8242-BB668ABBA42C}" dt="2023-04-17T02:21:05.263" v="1681" actId="478"/>
          <ac:spMkLst>
            <pc:docMk/>
            <pc:sldMk cId="3599733467" sldId="273"/>
            <ac:spMk id="9" creationId="{5D66E111-8A3E-A503-D13D-0B5577FC9C89}"/>
          </ac:spMkLst>
        </pc:spChg>
        <pc:spChg chg="add del mod">
          <ac:chgData name="Rimi Mondal" userId="d01946f0cdd1f226" providerId="LiveId" clId="{FA815FFE-42F9-416F-8242-BB668ABBA42C}" dt="2023-04-17T02:24:28.950" v="1690" actId="12084"/>
          <ac:spMkLst>
            <pc:docMk/>
            <pc:sldMk cId="3599733467" sldId="273"/>
            <ac:spMk id="11" creationId="{BF317738-883E-E257-F43F-81EB4BC43FDD}"/>
          </ac:spMkLst>
        </pc:spChg>
        <pc:graphicFrameChg chg="add del mod">
          <ac:chgData name="Rimi Mondal" userId="d01946f0cdd1f226" providerId="LiveId" clId="{FA815FFE-42F9-416F-8242-BB668ABBA42C}" dt="2023-04-17T02:20:52.634" v="1678" actId="478"/>
          <ac:graphicFrameMkLst>
            <pc:docMk/>
            <pc:sldMk cId="3599733467" sldId="273"/>
            <ac:graphicFrameMk id="5" creationId="{D9226590-411B-27C9-D61E-1A21E3807FE4}"/>
          </ac:graphicFrameMkLst>
        </pc:graphicFrameChg>
        <pc:graphicFrameChg chg="del">
          <ac:chgData name="Rimi Mondal" userId="d01946f0cdd1f226" providerId="LiveId" clId="{FA815FFE-42F9-416F-8242-BB668ABBA42C}" dt="2023-04-17T00:42:39.769" v="1582" actId="478"/>
          <ac:graphicFrameMkLst>
            <pc:docMk/>
            <pc:sldMk cId="3599733467" sldId="273"/>
            <ac:graphicFrameMk id="7" creationId="{38801CC4-FE91-D5A9-7F73-24CFF1547BF8}"/>
          </ac:graphicFrameMkLst>
        </pc:graphicFrameChg>
        <pc:graphicFrameChg chg="add del mod">
          <ac:chgData name="Rimi Mondal" userId="d01946f0cdd1f226" providerId="LiveId" clId="{FA815FFE-42F9-416F-8242-BB668ABBA42C}" dt="2023-04-17T02:24:15.261" v="1685" actId="12084"/>
          <ac:graphicFrameMkLst>
            <pc:docMk/>
            <pc:sldMk cId="3599733467" sldId="273"/>
            <ac:graphicFrameMk id="12" creationId="{18EB1E47-B8D3-CC20-C66D-3444F9D5DDA3}"/>
          </ac:graphicFrameMkLst>
        </pc:graphicFrameChg>
        <pc:graphicFrameChg chg="add mod modGraphic">
          <ac:chgData name="Rimi Mondal" userId="d01946f0cdd1f226" providerId="LiveId" clId="{FA815FFE-42F9-416F-8242-BB668ABBA42C}" dt="2023-04-17T02:25:00.123" v="1701" actId="14100"/>
          <ac:graphicFrameMkLst>
            <pc:docMk/>
            <pc:sldMk cId="3599733467" sldId="273"/>
            <ac:graphicFrameMk id="13" creationId="{C5BDA52B-EBFF-3DB7-2AFC-D94ED764D71D}"/>
          </ac:graphicFrameMkLst>
        </pc:graphicFrameChg>
        <pc:picChg chg="add mod">
          <ac:chgData name="Rimi Mondal" userId="d01946f0cdd1f226" providerId="LiveId" clId="{FA815FFE-42F9-416F-8242-BB668ABBA42C}" dt="2023-04-17T00:44:59.585" v="1600" actId="1076"/>
          <ac:picMkLst>
            <pc:docMk/>
            <pc:sldMk cId="3599733467" sldId="273"/>
            <ac:picMk id="6" creationId="{BDC9DB08-9702-8C53-4647-348B1ABAD7F8}"/>
          </ac:picMkLst>
        </pc:picChg>
        <pc:picChg chg="del">
          <ac:chgData name="Rimi Mondal" userId="d01946f0cdd1f226" providerId="LiveId" clId="{FA815FFE-42F9-416F-8242-BB668ABBA42C}" dt="2023-04-17T00:44:53.482" v="1598" actId="478"/>
          <ac:picMkLst>
            <pc:docMk/>
            <pc:sldMk cId="3599733467" sldId="273"/>
            <ac:picMk id="4098" creationId="{89689E84-D4DE-A757-D457-09B981C46696}"/>
          </ac:picMkLst>
        </pc:picChg>
      </pc:sldChg>
      <pc:sldChg chg="addSp delSp modSp new mod setBg">
        <pc:chgData name="Rimi Mondal" userId="d01946f0cdd1f226" providerId="LiveId" clId="{FA815FFE-42F9-416F-8242-BB668ABBA42C}" dt="2023-04-17T03:21:28.463" v="2230"/>
        <pc:sldMkLst>
          <pc:docMk/>
          <pc:sldMk cId="3646266647" sldId="274"/>
        </pc:sldMkLst>
        <pc:spChg chg="mod">
          <ac:chgData name="Rimi Mondal" userId="d01946f0cdd1f226" providerId="LiveId" clId="{FA815FFE-42F9-416F-8242-BB668ABBA42C}" dt="2023-04-17T02:34:01.040" v="1716" actId="1076"/>
          <ac:spMkLst>
            <pc:docMk/>
            <pc:sldMk cId="3646266647" sldId="274"/>
            <ac:spMk id="2" creationId="{78E563D7-C951-C85D-A392-59701C718DB4}"/>
          </ac:spMkLst>
        </pc:spChg>
        <pc:spChg chg="add del">
          <ac:chgData name="Rimi Mondal" userId="d01946f0cdd1f226" providerId="LiveId" clId="{FA815FFE-42F9-416F-8242-BB668ABBA42C}" dt="2023-04-17T02:33:53.738" v="1715" actId="26606"/>
          <ac:spMkLst>
            <pc:docMk/>
            <pc:sldMk cId="3646266647" sldId="274"/>
            <ac:spMk id="41" creationId="{2437C4A8-8E3A-4ADA-93B9-64737CE1ABB1}"/>
          </ac:spMkLst>
        </pc:spChg>
        <pc:spChg chg="add del">
          <ac:chgData name="Rimi Mondal" userId="d01946f0cdd1f226" providerId="LiveId" clId="{FA815FFE-42F9-416F-8242-BB668ABBA42C}" dt="2023-04-17T02:33:53.738" v="1715" actId="26606"/>
          <ac:spMkLst>
            <pc:docMk/>
            <pc:sldMk cId="3646266647" sldId="274"/>
            <ac:spMk id="43" creationId="{4E1EF4E8-5513-4BF5-BC41-04645281C672}"/>
          </ac:spMkLst>
        </pc:spChg>
        <pc:spChg chg="add del">
          <ac:chgData name="Rimi Mondal" userId="d01946f0cdd1f226" providerId="LiveId" clId="{FA815FFE-42F9-416F-8242-BB668ABBA42C}" dt="2023-04-17T02:33:53.738" v="1715" actId="26606"/>
          <ac:spMkLst>
            <pc:docMk/>
            <pc:sldMk cId="3646266647" sldId="274"/>
            <ac:spMk id="78" creationId="{445FE972-3FD1-42A0-917A-5FC226BB7D2A}"/>
          </ac:spMkLst>
        </pc:spChg>
        <pc:spChg chg="add">
          <ac:chgData name="Rimi Mondal" userId="d01946f0cdd1f226" providerId="LiveId" clId="{FA815FFE-42F9-416F-8242-BB668ABBA42C}" dt="2023-04-17T02:33:53.738" v="1715" actId="26606"/>
          <ac:spMkLst>
            <pc:docMk/>
            <pc:sldMk cId="3646266647" sldId="274"/>
            <ac:spMk id="116" creationId="{2437C4A8-8E3A-4ADA-93B9-64737CE1ABB1}"/>
          </ac:spMkLst>
        </pc:spChg>
        <pc:spChg chg="add">
          <ac:chgData name="Rimi Mondal" userId="d01946f0cdd1f226" providerId="LiveId" clId="{FA815FFE-42F9-416F-8242-BB668ABBA42C}" dt="2023-04-17T02:33:53.738" v="1715" actId="26606"/>
          <ac:spMkLst>
            <pc:docMk/>
            <pc:sldMk cId="3646266647" sldId="274"/>
            <ac:spMk id="118" creationId="{4E1EF4E8-5513-4BF5-BC41-04645281C672}"/>
          </ac:spMkLst>
        </pc:spChg>
        <pc:spChg chg="add">
          <ac:chgData name="Rimi Mondal" userId="d01946f0cdd1f226" providerId="LiveId" clId="{FA815FFE-42F9-416F-8242-BB668ABBA42C}" dt="2023-04-17T02:33:53.738" v="1715" actId="26606"/>
          <ac:spMkLst>
            <pc:docMk/>
            <pc:sldMk cId="3646266647" sldId="274"/>
            <ac:spMk id="153" creationId="{00FA6579-9606-4A7A-8519-FBED9C6FAA91}"/>
          </ac:spMkLst>
        </pc:spChg>
        <pc:grpChg chg="add del">
          <ac:chgData name="Rimi Mondal" userId="d01946f0cdd1f226" providerId="LiveId" clId="{FA815FFE-42F9-416F-8242-BB668ABBA42C}" dt="2023-04-17T02:33:53.738" v="1715" actId="26606"/>
          <ac:grpSpMkLst>
            <pc:docMk/>
            <pc:sldMk cId="3646266647" sldId="274"/>
            <ac:grpSpMk id="8" creationId="{748618E9-EE2D-4864-9EEE-58939BD4FBBA}"/>
          </ac:grpSpMkLst>
        </pc:grpChg>
        <pc:grpChg chg="add del">
          <ac:chgData name="Rimi Mondal" userId="d01946f0cdd1f226" providerId="LiveId" clId="{FA815FFE-42F9-416F-8242-BB668ABBA42C}" dt="2023-04-17T02:33:53.738" v="1715" actId="26606"/>
          <ac:grpSpMkLst>
            <pc:docMk/>
            <pc:sldMk cId="3646266647" sldId="274"/>
            <ac:grpSpMk id="45" creationId="{4A1F22E2-9813-4EBC-A701-AAAA6ED15D72}"/>
          </ac:grpSpMkLst>
        </pc:grpChg>
        <pc:grpChg chg="add">
          <ac:chgData name="Rimi Mondal" userId="d01946f0cdd1f226" providerId="LiveId" clId="{FA815FFE-42F9-416F-8242-BB668ABBA42C}" dt="2023-04-17T02:33:53.738" v="1715" actId="26606"/>
          <ac:grpSpMkLst>
            <pc:docMk/>
            <pc:sldMk cId="3646266647" sldId="274"/>
            <ac:grpSpMk id="83" creationId="{748618E9-EE2D-4864-9EEE-58939BD4FBBA}"/>
          </ac:grpSpMkLst>
        </pc:grpChg>
        <pc:grpChg chg="add">
          <ac:chgData name="Rimi Mondal" userId="d01946f0cdd1f226" providerId="LiveId" clId="{FA815FFE-42F9-416F-8242-BB668ABBA42C}" dt="2023-04-17T02:33:53.738" v="1715" actId="26606"/>
          <ac:grpSpMkLst>
            <pc:docMk/>
            <pc:sldMk cId="3646266647" sldId="274"/>
            <ac:grpSpMk id="120" creationId="{0854B02B-0B9C-4F1C-AA77-810192994456}"/>
          </ac:grpSpMkLst>
        </pc:grpChg>
        <pc:picChg chg="add mod">
          <ac:chgData name="Rimi Mondal" userId="d01946f0cdd1f226" providerId="LiveId" clId="{FA815FFE-42F9-416F-8242-BB668ABBA42C}" dt="2023-04-17T03:21:28.463" v="2230"/>
          <ac:picMkLst>
            <pc:docMk/>
            <pc:sldMk cId="3646266647" sldId="274"/>
            <ac:picMk id="4" creationId="{A095FAD9-564B-D389-20C4-044EEC8D51D1}"/>
          </ac:picMkLst>
        </pc:picChg>
      </pc:sldChg>
      <pc:sldChg chg="addSp delSp modSp add mod ord">
        <pc:chgData name="Rimi Mondal" userId="d01946f0cdd1f226" providerId="LiveId" clId="{FA815FFE-42F9-416F-8242-BB668ABBA42C}" dt="2023-04-17T02:45:56.449" v="1851" actId="14100"/>
        <pc:sldMkLst>
          <pc:docMk/>
          <pc:sldMk cId="1063637330" sldId="275"/>
        </pc:sldMkLst>
        <pc:spChg chg="mod">
          <ac:chgData name="Rimi Mondal" userId="d01946f0cdd1f226" providerId="LiveId" clId="{FA815FFE-42F9-416F-8242-BB668ABBA42C}" dt="2023-04-17T02:43:33.871" v="1836" actId="1035"/>
          <ac:spMkLst>
            <pc:docMk/>
            <pc:sldMk cId="1063637330" sldId="275"/>
            <ac:spMk id="2" creationId="{A33A4C48-F27C-30FF-2A61-7235CA3B4875}"/>
          </ac:spMkLst>
        </pc:spChg>
        <pc:spChg chg="add del mod">
          <ac:chgData name="Rimi Mondal" userId="d01946f0cdd1f226" providerId="LiveId" clId="{FA815FFE-42F9-416F-8242-BB668ABBA42C}" dt="2023-04-17T02:40:59.473" v="1786" actId="12084"/>
          <ac:spMkLst>
            <pc:docMk/>
            <pc:sldMk cId="1063637330" sldId="275"/>
            <ac:spMk id="4" creationId="{94F79BF0-DF17-39CB-53FF-85C147A215DE}"/>
          </ac:spMkLst>
        </pc:spChg>
        <pc:spChg chg="add mod">
          <ac:chgData name="Rimi Mondal" userId="d01946f0cdd1f226" providerId="LiveId" clId="{FA815FFE-42F9-416F-8242-BB668ABBA42C}" dt="2023-04-17T02:45:34.400" v="1846" actId="14100"/>
          <ac:spMkLst>
            <pc:docMk/>
            <pc:sldMk cId="1063637330" sldId="275"/>
            <ac:spMk id="11" creationId="{E604EE8B-4EC0-B14B-0A04-F9C44E21E312}"/>
          </ac:spMkLst>
        </pc:spChg>
        <pc:spChg chg="del">
          <ac:chgData name="Rimi Mondal" userId="d01946f0cdd1f226" providerId="LiveId" clId="{FA815FFE-42F9-416F-8242-BB668ABBA42C}" dt="2023-04-17T02:36:10.533" v="1720" actId="478"/>
          <ac:spMkLst>
            <pc:docMk/>
            <pc:sldMk cId="1063637330" sldId="275"/>
            <ac:spMk id="35" creationId="{FFEB2E52-FB39-1083-41A5-1959845E2C99}"/>
          </ac:spMkLst>
        </pc:spChg>
        <pc:graphicFrameChg chg="add del mod">
          <ac:chgData name="Rimi Mondal" userId="d01946f0cdd1f226" providerId="LiveId" clId="{FA815FFE-42F9-416F-8242-BB668ABBA42C}" dt="2023-04-17T02:37:29.795" v="1730" actId="12084"/>
          <ac:graphicFrameMkLst>
            <pc:docMk/>
            <pc:sldMk cId="1063637330" sldId="275"/>
            <ac:graphicFrameMk id="5" creationId="{310811DD-4C65-7FDD-A1F2-0F423430684C}"/>
          </ac:graphicFrameMkLst>
        </pc:graphicFrameChg>
        <pc:graphicFrameChg chg="add del mod">
          <ac:chgData name="Rimi Mondal" userId="d01946f0cdd1f226" providerId="LiveId" clId="{FA815FFE-42F9-416F-8242-BB668ABBA42C}" dt="2023-04-17T02:39:05.032" v="1737" actId="12084"/>
          <ac:graphicFrameMkLst>
            <pc:docMk/>
            <pc:sldMk cId="1063637330" sldId="275"/>
            <ac:graphicFrameMk id="6" creationId="{DEF9ECC8-1A95-D42F-3BED-97EB7F5DE0DA}"/>
          </ac:graphicFrameMkLst>
        </pc:graphicFrameChg>
        <pc:graphicFrameChg chg="add del mod">
          <ac:chgData name="Rimi Mondal" userId="d01946f0cdd1f226" providerId="LiveId" clId="{FA815FFE-42F9-416F-8242-BB668ABBA42C}" dt="2023-04-17T02:39:36.185" v="1751" actId="12084"/>
          <ac:graphicFrameMkLst>
            <pc:docMk/>
            <pc:sldMk cId="1063637330" sldId="275"/>
            <ac:graphicFrameMk id="7" creationId="{D602AADD-CBE1-67DB-36CA-F2D3C85F6B5C}"/>
          </ac:graphicFrameMkLst>
        </pc:graphicFrameChg>
        <pc:graphicFrameChg chg="add del mod">
          <ac:chgData name="Rimi Mondal" userId="d01946f0cdd1f226" providerId="LiveId" clId="{FA815FFE-42F9-416F-8242-BB668ABBA42C}" dt="2023-04-17T02:40:09.290" v="1754" actId="12084"/>
          <ac:graphicFrameMkLst>
            <pc:docMk/>
            <pc:sldMk cId="1063637330" sldId="275"/>
            <ac:graphicFrameMk id="8" creationId="{49FA7318-1458-2569-A314-681683CE83B5}"/>
          </ac:graphicFrameMkLst>
        </pc:graphicFrameChg>
        <pc:graphicFrameChg chg="add mod modGraphic">
          <ac:chgData name="Rimi Mondal" userId="d01946f0cdd1f226" providerId="LiveId" clId="{FA815FFE-42F9-416F-8242-BB668ABBA42C}" dt="2023-04-17T02:45:56.449" v="1851" actId="14100"/>
          <ac:graphicFrameMkLst>
            <pc:docMk/>
            <pc:sldMk cId="1063637330" sldId="275"/>
            <ac:graphicFrameMk id="9" creationId="{219A78E5-387E-1DC4-993A-817CFE346B9C}"/>
          </ac:graphicFrameMkLst>
        </pc:graphicFrameChg>
        <pc:graphicFrameChg chg="del">
          <ac:chgData name="Rimi Mondal" userId="d01946f0cdd1f226" providerId="LiveId" clId="{FA815FFE-42F9-416F-8242-BB668ABBA42C}" dt="2023-04-17T02:36:10.533" v="1720" actId="478"/>
          <ac:graphicFrameMkLst>
            <pc:docMk/>
            <pc:sldMk cId="1063637330" sldId="275"/>
            <ac:graphicFrameMk id="18" creationId="{02AF5590-CF81-4993-27A3-774F6E79B6DF}"/>
          </ac:graphicFrameMkLst>
        </pc:graphicFrameChg>
        <pc:graphicFrameChg chg="del mod">
          <ac:chgData name="Rimi Mondal" userId="d01946f0cdd1f226" providerId="LiveId" clId="{FA815FFE-42F9-416F-8242-BB668ABBA42C}" dt="2023-04-17T02:36:16.205" v="1722" actId="478"/>
          <ac:graphicFrameMkLst>
            <pc:docMk/>
            <pc:sldMk cId="1063637330" sldId="275"/>
            <ac:graphicFrameMk id="36" creationId="{F8C92306-E0E4-CBF0-40C0-3870E8BA654A}"/>
          </ac:graphicFrameMkLst>
        </pc:graphicFrameChg>
        <pc:graphicFrameChg chg="del">
          <ac:chgData name="Rimi Mondal" userId="d01946f0cdd1f226" providerId="LiveId" clId="{FA815FFE-42F9-416F-8242-BB668ABBA42C}" dt="2023-04-17T02:36:10.533" v="1720" actId="478"/>
          <ac:graphicFrameMkLst>
            <pc:docMk/>
            <pc:sldMk cId="1063637330" sldId="275"/>
            <ac:graphicFrameMk id="37" creationId="{78DAB603-FE24-A60F-C067-5AB68B59FC75}"/>
          </ac:graphicFrameMkLst>
        </pc:graphicFrameChg>
        <pc:picChg chg="add mod">
          <ac:chgData name="Rimi Mondal" userId="d01946f0cdd1f226" providerId="LiveId" clId="{FA815FFE-42F9-416F-8242-BB668ABBA42C}" dt="2023-04-17T02:45:27.049" v="1845" actId="14100"/>
          <ac:picMkLst>
            <pc:docMk/>
            <pc:sldMk cId="1063637330" sldId="275"/>
            <ac:picMk id="5122" creationId="{D082C375-F79F-4206-A622-01D795ACB62E}"/>
          </ac:picMkLst>
        </pc:picChg>
        <pc:cxnChg chg="mod">
          <ac:chgData name="Rimi Mondal" userId="d01946f0cdd1f226" providerId="LiveId" clId="{FA815FFE-42F9-416F-8242-BB668ABBA42C}" dt="2023-04-17T02:43:38.398" v="1837" actId="14100"/>
          <ac:cxnSpMkLst>
            <pc:docMk/>
            <pc:sldMk cId="1063637330" sldId="275"/>
            <ac:cxnSpMk id="19" creationId="{551204C3-2EC9-92BF-3DA4-89CE5AA04BC7}"/>
          </ac:cxnSpMkLst>
        </pc:cxnChg>
      </pc:sldChg>
      <pc:sldChg chg="addSp delSp modSp new mod setBg">
        <pc:chgData name="Rimi Mondal" userId="d01946f0cdd1f226" providerId="LiveId" clId="{FA815FFE-42F9-416F-8242-BB668ABBA42C}" dt="2023-04-17T03:19:58.528" v="2227"/>
        <pc:sldMkLst>
          <pc:docMk/>
          <pc:sldMk cId="4085122429" sldId="276"/>
        </pc:sldMkLst>
        <pc:spChg chg="mod">
          <ac:chgData name="Rimi Mondal" userId="d01946f0cdd1f226" providerId="LiveId" clId="{FA815FFE-42F9-416F-8242-BB668ABBA42C}" dt="2023-04-17T03:01:39.370" v="1948" actId="1076"/>
          <ac:spMkLst>
            <pc:docMk/>
            <pc:sldMk cId="4085122429" sldId="276"/>
            <ac:spMk id="2" creationId="{27FBEE00-44FC-9C4D-AA13-4AB37BDE4B9F}"/>
          </ac:spMkLst>
        </pc:spChg>
        <pc:spChg chg="add del">
          <ac:chgData name="Rimi Mondal" userId="d01946f0cdd1f226" providerId="LiveId" clId="{FA815FFE-42F9-416F-8242-BB668ABBA42C}" dt="2023-04-17T03:01:33.614" v="1947" actId="26606"/>
          <ac:spMkLst>
            <pc:docMk/>
            <pc:sldMk cId="4085122429" sldId="276"/>
            <ac:spMk id="41" creationId="{2437C4A8-8E3A-4ADA-93B9-64737CE1ABB1}"/>
          </ac:spMkLst>
        </pc:spChg>
        <pc:spChg chg="add del">
          <ac:chgData name="Rimi Mondal" userId="d01946f0cdd1f226" providerId="LiveId" clId="{FA815FFE-42F9-416F-8242-BB668ABBA42C}" dt="2023-04-17T03:01:33.614" v="1947" actId="26606"/>
          <ac:spMkLst>
            <pc:docMk/>
            <pc:sldMk cId="4085122429" sldId="276"/>
            <ac:spMk id="43" creationId="{4E1EF4E8-5513-4BF5-BC41-04645281C672}"/>
          </ac:spMkLst>
        </pc:spChg>
        <pc:spChg chg="add del">
          <ac:chgData name="Rimi Mondal" userId="d01946f0cdd1f226" providerId="LiveId" clId="{FA815FFE-42F9-416F-8242-BB668ABBA42C}" dt="2023-04-17T03:01:33.614" v="1947" actId="26606"/>
          <ac:spMkLst>
            <pc:docMk/>
            <pc:sldMk cId="4085122429" sldId="276"/>
            <ac:spMk id="78" creationId="{445FE972-3FD1-42A0-917A-5FC226BB7D2A}"/>
          </ac:spMkLst>
        </pc:spChg>
        <pc:spChg chg="add">
          <ac:chgData name="Rimi Mondal" userId="d01946f0cdd1f226" providerId="LiveId" clId="{FA815FFE-42F9-416F-8242-BB668ABBA42C}" dt="2023-04-17T03:01:33.614" v="1947" actId="26606"/>
          <ac:spMkLst>
            <pc:docMk/>
            <pc:sldMk cId="4085122429" sldId="276"/>
            <ac:spMk id="116" creationId="{2437C4A8-8E3A-4ADA-93B9-64737CE1ABB1}"/>
          </ac:spMkLst>
        </pc:spChg>
        <pc:spChg chg="add">
          <ac:chgData name="Rimi Mondal" userId="d01946f0cdd1f226" providerId="LiveId" clId="{FA815FFE-42F9-416F-8242-BB668ABBA42C}" dt="2023-04-17T03:01:33.614" v="1947" actId="26606"/>
          <ac:spMkLst>
            <pc:docMk/>
            <pc:sldMk cId="4085122429" sldId="276"/>
            <ac:spMk id="118" creationId="{4E1EF4E8-5513-4BF5-BC41-04645281C672}"/>
          </ac:spMkLst>
        </pc:spChg>
        <pc:spChg chg="add">
          <ac:chgData name="Rimi Mondal" userId="d01946f0cdd1f226" providerId="LiveId" clId="{FA815FFE-42F9-416F-8242-BB668ABBA42C}" dt="2023-04-17T03:01:33.614" v="1947" actId="26606"/>
          <ac:spMkLst>
            <pc:docMk/>
            <pc:sldMk cId="4085122429" sldId="276"/>
            <ac:spMk id="153" creationId="{00FA6579-9606-4A7A-8519-FBED9C6FAA91}"/>
          </ac:spMkLst>
        </pc:spChg>
        <pc:grpChg chg="add del">
          <ac:chgData name="Rimi Mondal" userId="d01946f0cdd1f226" providerId="LiveId" clId="{FA815FFE-42F9-416F-8242-BB668ABBA42C}" dt="2023-04-17T03:01:33.614" v="1947" actId="26606"/>
          <ac:grpSpMkLst>
            <pc:docMk/>
            <pc:sldMk cId="4085122429" sldId="276"/>
            <ac:grpSpMk id="8" creationId="{748618E9-EE2D-4864-9EEE-58939BD4FBBA}"/>
          </ac:grpSpMkLst>
        </pc:grpChg>
        <pc:grpChg chg="add del">
          <ac:chgData name="Rimi Mondal" userId="d01946f0cdd1f226" providerId="LiveId" clId="{FA815FFE-42F9-416F-8242-BB668ABBA42C}" dt="2023-04-17T03:01:33.614" v="1947" actId="26606"/>
          <ac:grpSpMkLst>
            <pc:docMk/>
            <pc:sldMk cId="4085122429" sldId="276"/>
            <ac:grpSpMk id="45" creationId="{4A1F22E2-9813-4EBC-A701-AAAA6ED15D72}"/>
          </ac:grpSpMkLst>
        </pc:grpChg>
        <pc:grpChg chg="add">
          <ac:chgData name="Rimi Mondal" userId="d01946f0cdd1f226" providerId="LiveId" clId="{FA815FFE-42F9-416F-8242-BB668ABBA42C}" dt="2023-04-17T03:01:33.614" v="1947" actId="26606"/>
          <ac:grpSpMkLst>
            <pc:docMk/>
            <pc:sldMk cId="4085122429" sldId="276"/>
            <ac:grpSpMk id="83" creationId="{748618E9-EE2D-4864-9EEE-58939BD4FBBA}"/>
          </ac:grpSpMkLst>
        </pc:grpChg>
        <pc:grpChg chg="add">
          <ac:chgData name="Rimi Mondal" userId="d01946f0cdd1f226" providerId="LiveId" clId="{FA815FFE-42F9-416F-8242-BB668ABBA42C}" dt="2023-04-17T03:01:33.614" v="1947" actId="26606"/>
          <ac:grpSpMkLst>
            <pc:docMk/>
            <pc:sldMk cId="4085122429" sldId="276"/>
            <ac:grpSpMk id="120" creationId="{0854B02B-0B9C-4F1C-AA77-810192994456}"/>
          </ac:grpSpMkLst>
        </pc:grpChg>
        <pc:picChg chg="add mod">
          <ac:chgData name="Rimi Mondal" userId="d01946f0cdd1f226" providerId="LiveId" clId="{FA815FFE-42F9-416F-8242-BB668ABBA42C}" dt="2023-04-17T03:19:58.528" v="2227"/>
          <ac:picMkLst>
            <pc:docMk/>
            <pc:sldMk cId="4085122429" sldId="276"/>
            <ac:picMk id="4" creationId="{77444A36-38C7-6F46-D49A-2C26250FD65D}"/>
          </ac:picMkLst>
        </pc:picChg>
      </pc:sldChg>
      <pc:sldChg chg="addSp delSp modSp add mod ord">
        <pc:chgData name="Rimi Mondal" userId="d01946f0cdd1f226" providerId="LiveId" clId="{FA815FFE-42F9-416F-8242-BB668ABBA42C}" dt="2023-04-17T03:12:33.166" v="2131" actId="1038"/>
        <pc:sldMkLst>
          <pc:docMk/>
          <pc:sldMk cId="2079955146" sldId="277"/>
        </pc:sldMkLst>
        <pc:spChg chg="add del mod">
          <ac:chgData name="Rimi Mondal" userId="d01946f0cdd1f226" providerId="LiveId" clId="{FA815FFE-42F9-416F-8242-BB668ABBA42C}" dt="2023-04-17T03:03:43.132" v="1966" actId="478"/>
          <ac:spMkLst>
            <pc:docMk/>
            <pc:sldMk cId="2079955146" sldId="277"/>
            <ac:spMk id="3" creationId="{F672D357-D400-D13C-4FE2-FB91B49AC02B}"/>
          </ac:spMkLst>
        </pc:spChg>
        <pc:spChg chg="mod">
          <ac:chgData name="Rimi Mondal" userId="d01946f0cdd1f226" providerId="LiveId" clId="{FA815FFE-42F9-416F-8242-BB668ABBA42C}" dt="2023-04-17T03:10:52.469" v="2088" actId="20577"/>
          <ac:spMkLst>
            <pc:docMk/>
            <pc:sldMk cId="2079955146" sldId="277"/>
            <ac:spMk id="5" creationId="{939CF18A-07F8-0F17-12C6-3CFFD24A49CB}"/>
          </ac:spMkLst>
        </pc:spChg>
        <pc:spChg chg="del">
          <ac:chgData name="Rimi Mondal" userId="d01946f0cdd1f226" providerId="LiveId" clId="{FA815FFE-42F9-416F-8242-BB668ABBA42C}" dt="2023-04-17T03:05:46.964" v="2000" actId="478"/>
          <ac:spMkLst>
            <pc:docMk/>
            <pc:sldMk cId="2079955146" sldId="277"/>
            <ac:spMk id="9" creationId="{90C409C6-98AD-736A-08D3-16872947801C}"/>
          </ac:spMkLst>
        </pc:spChg>
        <pc:spChg chg="del">
          <ac:chgData name="Rimi Mondal" userId="d01946f0cdd1f226" providerId="LiveId" clId="{FA815FFE-42F9-416F-8242-BB668ABBA42C}" dt="2023-04-17T03:06:21.417" v="2024" actId="478"/>
          <ac:spMkLst>
            <pc:docMk/>
            <pc:sldMk cId="2079955146" sldId="277"/>
            <ac:spMk id="11" creationId="{062D0E2E-A576-96A8-F048-4C64EEEE0F7E}"/>
          </ac:spMkLst>
        </pc:spChg>
        <pc:picChg chg="del mod">
          <ac:chgData name="Rimi Mondal" userId="d01946f0cdd1f226" providerId="LiveId" clId="{FA815FFE-42F9-416F-8242-BB668ABBA42C}" dt="2023-04-17T03:03:40.435" v="1965" actId="478"/>
          <ac:picMkLst>
            <pc:docMk/>
            <pc:sldMk cId="2079955146" sldId="277"/>
            <ac:picMk id="6" creationId="{4FE36E61-D4BC-B69A-3304-59C76334EA28}"/>
          </ac:picMkLst>
        </pc:picChg>
        <pc:picChg chg="add del mod modCrop">
          <ac:chgData name="Rimi Mondal" userId="d01946f0cdd1f226" providerId="LiveId" clId="{FA815FFE-42F9-416F-8242-BB668ABBA42C}" dt="2023-04-17T03:07:01.723" v="2042" actId="478"/>
          <ac:picMkLst>
            <pc:docMk/>
            <pc:sldMk cId="2079955146" sldId="277"/>
            <ac:picMk id="7" creationId="{8EC31CE9-EA2F-2D06-07EE-A225C380D5E7}"/>
          </ac:picMkLst>
        </pc:picChg>
        <pc:picChg chg="del">
          <ac:chgData name="Rimi Mondal" userId="d01946f0cdd1f226" providerId="LiveId" clId="{FA815FFE-42F9-416F-8242-BB668ABBA42C}" dt="2023-04-17T03:03:40.435" v="1965" actId="478"/>
          <ac:picMkLst>
            <pc:docMk/>
            <pc:sldMk cId="2079955146" sldId="277"/>
            <ac:picMk id="8" creationId="{3DEE090C-0044-B2CD-00CD-CF1A50911B06}"/>
          </ac:picMkLst>
        </pc:picChg>
        <pc:picChg chg="add mod modCrop">
          <ac:chgData name="Rimi Mondal" userId="d01946f0cdd1f226" providerId="LiveId" clId="{FA815FFE-42F9-416F-8242-BB668ABBA42C}" dt="2023-04-17T03:12:33.166" v="2131" actId="1038"/>
          <ac:picMkLst>
            <pc:docMk/>
            <pc:sldMk cId="2079955146" sldId="277"/>
            <ac:picMk id="13" creationId="{E641F466-1373-410F-BED5-1B18ABD66DE8}"/>
          </ac:picMkLst>
        </pc:picChg>
        <pc:picChg chg="add mod modCrop">
          <ac:chgData name="Rimi Mondal" userId="d01946f0cdd1f226" providerId="LiveId" clId="{FA815FFE-42F9-416F-8242-BB668ABBA42C}" dt="2023-04-17T03:12:33.166" v="2131" actId="1038"/>
          <ac:picMkLst>
            <pc:docMk/>
            <pc:sldMk cId="2079955146" sldId="277"/>
            <ac:picMk id="15" creationId="{236E0A96-5067-75C0-7A8E-7DB16FBD8E2B}"/>
          </ac:picMkLst>
        </pc:picChg>
        <pc:picChg chg="add mod modCrop">
          <ac:chgData name="Rimi Mondal" userId="d01946f0cdd1f226" providerId="LiveId" clId="{FA815FFE-42F9-416F-8242-BB668ABBA42C}" dt="2023-04-17T03:12:33.166" v="2131" actId="1038"/>
          <ac:picMkLst>
            <pc:docMk/>
            <pc:sldMk cId="2079955146" sldId="277"/>
            <ac:picMk id="17" creationId="{3FFD2DD2-5345-898E-1764-1C8C64AA83C3}"/>
          </ac:picMkLst>
        </pc:picChg>
      </pc:sldChg>
      <pc:sldChg chg="addSp delSp modSp add mod">
        <pc:chgData name="Rimi Mondal" userId="d01946f0cdd1f226" providerId="LiveId" clId="{FA815FFE-42F9-416F-8242-BB668ABBA42C}" dt="2023-04-17T03:13:51.967" v="2149" actId="732"/>
        <pc:sldMkLst>
          <pc:docMk/>
          <pc:sldMk cId="2918395303" sldId="278"/>
        </pc:sldMkLst>
        <pc:spChg chg="mod">
          <ac:chgData name="Rimi Mondal" userId="d01946f0cdd1f226" providerId="LiveId" clId="{FA815FFE-42F9-416F-8242-BB668ABBA42C}" dt="2023-04-17T03:11:27.672" v="2095" actId="20577"/>
          <ac:spMkLst>
            <pc:docMk/>
            <pc:sldMk cId="2918395303" sldId="278"/>
            <ac:spMk id="5" creationId="{939CF18A-07F8-0F17-12C6-3CFFD24A49CB}"/>
          </ac:spMkLst>
        </pc:spChg>
        <pc:picChg chg="add mod modCrop">
          <ac:chgData name="Rimi Mondal" userId="d01946f0cdd1f226" providerId="LiveId" clId="{FA815FFE-42F9-416F-8242-BB668ABBA42C}" dt="2023-04-17T03:13:51.967" v="2149" actId="732"/>
          <ac:picMkLst>
            <pc:docMk/>
            <pc:sldMk cId="2918395303" sldId="278"/>
            <ac:picMk id="3" creationId="{D862759E-C5C4-D04A-D8BD-978C57959194}"/>
          </ac:picMkLst>
        </pc:picChg>
        <pc:picChg chg="add mod modCrop">
          <ac:chgData name="Rimi Mondal" userId="d01946f0cdd1f226" providerId="LiveId" clId="{FA815FFE-42F9-416F-8242-BB668ABBA42C}" dt="2023-04-17T03:13:40.442" v="2146" actId="1076"/>
          <ac:picMkLst>
            <pc:docMk/>
            <pc:sldMk cId="2918395303" sldId="278"/>
            <ac:picMk id="6" creationId="{F9EF9ACE-AC05-1A6D-6401-F1F06D19ADDB}"/>
          </ac:picMkLst>
        </pc:picChg>
        <pc:picChg chg="mod">
          <ac:chgData name="Rimi Mondal" userId="d01946f0cdd1f226" providerId="LiveId" clId="{FA815FFE-42F9-416F-8242-BB668ABBA42C}" dt="2023-04-17T03:13:42.444" v="2147" actId="1076"/>
          <ac:picMkLst>
            <pc:docMk/>
            <pc:sldMk cId="2918395303" sldId="278"/>
            <ac:picMk id="7" creationId="{8EC31CE9-EA2F-2D06-07EE-A225C380D5E7}"/>
          </ac:picMkLst>
        </pc:picChg>
        <pc:picChg chg="del">
          <ac:chgData name="Rimi Mondal" userId="d01946f0cdd1f226" providerId="LiveId" clId="{FA815FFE-42F9-416F-8242-BB668ABBA42C}" dt="2023-04-17T03:06:54.459" v="2038" actId="478"/>
          <ac:picMkLst>
            <pc:docMk/>
            <pc:sldMk cId="2918395303" sldId="278"/>
            <ac:picMk id="13" creationId="{E641F466-1373-410F-BED5-1B18ABD66DE8}"/>
          </ac:picMkLst>
        </pc:picChg>
        <pc:picChg chg="del">
          <ac:chgData name="Rimi Mondal" userId="d01946f0cdd1f226" providerId="LiveId" clId="{FA815FFE-42F9-416F-8242-BB668ABBA42C}" dt="2023-04-17T03:06:54.459" v="2038" actId="478"/>
          <ac:picMkLst>
            <pc:docMk/>
            <pc:sldMk cId="2918395303" sldId="278"/>
            <ac:picMk id="15" creationId="{236E0A96-5067-75C0-7A8E-7DB16FBD8E2B}"/>
          </ac:picMkLst>
        </pc:picChg>
        <pc:picChg chg="del">
          <ac:chgData name="Rimi Mondal" userId="d01946f0cdd1f226" providerId="LiveId" clId="{FA815FFE-42F9-416F-8242-BB668ABBA42C}" dt="2023-04-17T03:06:54.459" v="2038" actId="478"/>
          <ac:picMkLst>
            <pc:docMk/>
            <pc:sldMk cId="2918395303" sldId="278"/>
            <ac:picMk id="17" creationId="{3FFD2DD2-5345-898E-1764-1C8C64AA83C3}"/>
          </ac:picMkLst>
        </pc:picChg>
      </pc:sldChg>
      <pc:sldChg chg="addSp delSp modSp add mod">
        <pc:chgData name="Rimi Mondal" userId="d01946f0cdd1f226" providerId="LiveId" clId="{FA815FFE-42F9-416F-8242-BB668ABBA42C}" dt="2023-04-17T03:14:43.784" v="2173" actId="1037"/>
        <pc:sldMkLst>
          <pc:docMk/>
          <pc:sldMk cId="1453900865" sldId="279"/>
        </pc:sldMkLst>
        <pc:spChg chg="mod">
          <ac:chgData name="Rimi Mondal" userId="d01946f0cdd1f226" providerId="LiveId" clId="{FA815FFE-42F9-416F-8242-BB668ABBA42C}" dt="2023-04-17T03:11:40.418" v="2104" actId="20577"/>
          <ac:spMkLst>
            <pc:docMk/>
            <pc:sldMk cId="1453900865" sldId="279"/>
            <ac:spMk id="5" creationId="{939CF18A-07F8-0F17-12C6-3CFFD24A49CB}"/>
          </ac:spMkLst>
        </pc:spChg>
        <pc:picChg chg="del">
          <ac:chgData name="Rimi Mondal" userId="d01946f0cdd1f226" providerId="LiveId" clId="{FA815FFE-42F9-416F-8242-BB668ABBA42C}" dt="2023-04-17T03:08:19.254" v="2064" actId="478"/>
          <ac:picMkLst>
            <pc:docMk/>
            <pc:sldMk cId="1453900865" sldId="279"/>
            <ac:picMk id="3" creationId="{D862759E-C5C4-D04A-D8BD-978C57959194}"/>
          </ac:picMkLst>
        </pc:picChg>
        <pc:picChg chg="add mod modCrop">
          <ac:chgData name="Rimi Mondal" userId="d01946f0cdd1f226" providerId="LiveId" clId="{FA815FFE-42F9-416F-8242-BB668ABBA42C}" dt="2023-04-17T03:14:43.784" v="2173" actId="1037"/>
          <ac:picMkLst>
            <pc:docMk/>
            <pc:sldMk cId="1453900865" sldId="279"/>
            <ac:picMk id="4" creationId="{9BFE45A7-4314-B9F1-8506-DF8F88AC0BA2}"/>
          </ac:picMkLst>
        </pc:picChg>
        <pc:picChg chg="del">
          <ac:chgData name="Rimi Mondal" userId="d01946f0cdd1f226" providerId="LiveId" clId="{FA815FFE-42F9-416F-8242-BB668ABBA42C}" dt="2023-04-17T03:08:19.254" v="2064" actId="478"/>
          <ac:picMkLst>
            <pc:docMk/>
            <pc:sldMk cId="1453900865" sldId="279"/>
            <ac:picMk id="6" creationId="{F9EF9ACE-AC05-1A6D-6401-F1F06D19ADDB}"/>
          </ac:picMkLst>
        </pc:picChg>
        <pc:picChg chg="del mod">
          <ac:chgData name="Rimi Mondal" userId="d01946f0cdd1f226" providerId="LiveId" clId="{FA815FFE-42F9-416F-8242-BB668ABBA42C}" dt="2023-04-17T03:08:19.254" v="2064" actId="478"/>
          <ac:picMkLst>
            <pc:docMk/>
            <pc:sldMk cId="1453900865" sldId="279"/>
            <ac:picMk id="7" creationId="{8EC31CE9-EA2F-2D06-07EE-A225C380D5E7}"/>
          </ac:picMkLst>
        </pc:picChg>
        <pc:picChg chg="add mod modCrop">
          <ac:chgData name="Rimi Mondal" userId="d01946f0cdd1f226" providerId="LiveId" clId="{FA815FFE-42F9-416F-8242-BB668ABBA42C}" dt="2023-04-17T03:14:43.784" v="2173" actId="1037"/>
          <ac:picMkLst>
            <pc:docMk/>
            <pc:sldMk cId="1453900865" sldId="279"/>
            <ac:picMk id="9" creationId="{719DA0B3-DB49-C7BF-E79D-F4AD32D992FC}"/>
          </ac:picMkLst>
        </pc:picChg>
      </pc:sldChg>
      <pc:sldChg chg="addSp delSp modSp new mod setBg">
        <pc:chgData name="Rimi Mondal" userId="d01946f0cdd1f226" providerId="LiveId" clId="{FA815FFE-42F9-416F-8242-BB668ABBA42C}" dt="2023-04-17T03:19:44.986" v="2226"/>
        <pc:sldMkLst>
          <pc:docMk/>
          <pc:sldMk cId="31055939" sldId="280"/>
        </pc:sldMkLst>
        <pc:spChg chg="mod">
          <ac:chgData name="Rimi Mondal" userId="d01946f0cdd1f226" providerId="LiveId" clId="{FA815FFE-42F9-416F-8242-BB668ABBA42C}" dt="2023-04-17T03:19:16.515" v="2225" actId="962"/>
          <ac:spMkLst>
            <pc:docMk/>
            <pc:sldMk cId="31055939" sldId="280"/>
            <ac:spMk id="2" creationId="{5AD13E1F-1B0E-FBEC-4884-E076E1C091FA}"/>
          </ac:spMkLst>
        </pc:spChg>
        <pc:spChg chg="add del">
          <ac:chgData name="Rimi Mondal" userId="d01946f0cdd1f226" providerId="LiveId" clId="{FA815FFE-42F9-416F-8242-BB668ABBA42C}" dt="2023-04-17T03:19:14.555" v="2222" actId="26606"/>
          <ac:spMkLst>
            <pc:docMk/>
            <pc:sldMk cId="31055939" sldId="280"/>
            <ac:spMk id="41" creationId="{2437C4A8-8E3A-4ADA-93B9-64737CE1ABB1}"/>
          </ac:spMkLst>
        </pc:spChg>
        <pc:spChg chg="add del">
          <ac:chgData name="Rimi Mondal" userId="d01946f0cdd1f226" providerId="LiveId" clId="{FA815FFE-42F9-416F-8242-BB668ABBA42C}" dt="2023-04-17T03:19:14.555" v="2222" actId="26606"/>
          <ac:spMkLst>
            <pc:docMk/>
            <pc:sldMk cId="31055939" sldId="280"/>
            <ac:spMk id="43" creationId="{4E1EF4E8-5513-4BF5-BC41-04645281C672}"/>
          </ac:spMkLst>
        </pc:spChg>
        <pc:spChg chg="add del">
          <ac:chgData name="Rimi Mondal" userId="d01946f0cdd1f226" providerId="LiveId" clId="{FA815FFE-42F9-416F-8242-BB668ABBA42C}" dt="2023-04-17T03:19:14.555" v="2222" actId="26606"/>
          <ac:spMkLst>
            <pc:docMk/>
            <pc:sldMk cId="31055939" sldId="280"/>
            <ac:spMk id="45" creationId="{D22FBD32-C88A-4C1D-BC76-613A93944B72}"/>
          </ac:spMkLst>
        </pc:spChg>
        <pc:spChg chg="add">
          <ac:chgData name="Rimi Mondal" userId="d01946f0cdd1f226" providerId="LiveId" clId="{FA815FFE-42F9-416F-8242-BB668ABBA42C}" dt="2023-04-17T03:19:14.573" v="2223" actId="26606"/>
          <ac:spMkLst>
            <pc:docMk/>
            <pc:sldMk cId="31055939" sldId="280"/>
            <ac:spMk id="78" creationId="{445FE972-3FD1-42A0-917A-5FC226BB7D2A}"/>
          </ac:spMkLst>
        </pc:spChg>
        <pc:spChg chg="add">
          <ac:chgData name="Rimi Mondal" userId="d01946f0cdd1f226" providerId="LiveId" clId="{FA815FFE-42F9-416F-8242-BB668ABBA42C}" dt="2023-04-17T03:19:14.573" v="2223" actId="26606"/>
          <ac:spMkLst>
            <pc:docMk/>
            <pc:sldMk cId="31055939" sldId="280"/>
            <ac:spMk id="81" creationId="{2437C4A8-8E3A-4ADA-93B9-64737CE1ABB1}"/>
          </ac:spMkLst>
        </pc:spChg>
        <pc:spChg chg="add">
          <ac:chgData name="Rimi Mondal" userId="d01946f0cdd1f226" providerId="LiveId" clId="{FA815FFE-42F9-416F-8242-BB668ABBA42C}" dt="2023-04-17T03:19:14.573" v="2223" actId="26606"/>
          <ac:spMkLst>
            <pc:docMk/>
            <pc:sldMk cId="31055939" sldId="280"/>
            <ac:spMk id="82" creationId="{4E1EF4E8-5513-4BF5-BC41-04645281C672}"/>
          </ac:spMkLst>
        </pc:spChg>
        <pc:grpChg chg="add del">
          <ac:chgData name="Rimi Mondal" userId="d01946f0cdd1f226" providerId="LiveId" clId="{FA815FFE-42F9-416F-8242-BB668ABBA42C}" dt="2023-04-17T03:19:14.555" v="2222" actId="26606"/>
          <ac:grpSpMkLst>
            <pc:docMk/>
            <pc:sldMk cId="31055939" sldId="280"/>
            <ac:grpSpMk id="8" creationId="{748618E9-EE2D-4864-9EEE-58939BD4FBBA}"/>
          </ac:grpSpMkLst>
        </pc:grpChg>
        <pc:grpChg chg="add del">
          <ac:chgData name="Rimi Mondal" userId="d01946f0cdd1f226" providerId="LiveId" clId="{FA815FFE-42F9-416F-8242-BB668ABBA42C}" dt="2023-04-17T03:19:14.555" v="2222" actId="26606"/>
          <ac:grpSpMkLst>
            <pc:docMk/>
            <pc:sldMk cId="31055939" sldId="280"/>
            <ac:grpSpMk id="47" creationId="{53499997-BC46-4896-AEA5-37EC629D2291}"/>
          </ac:grpSpMkLst>
        </pc:grpChg>
        <pc:grpChg chg="add">
          <ac:chgData name="Rimi Mondal" userId="d01946f0cdd1f226" providerId="LiveId" clId="{FA815FFE-42F9-416F-8242-BB668ABBA42C}" dt="2023-04-17T03:19:14.573" v="2223" actId="26606"/>
          <ac:grpSpMkLst>
            <pc:docMk/>
            <pc:sldMk cId="31055939" sldId="280"/>
            <ac:grpSpMk id="80" creationId="{748618E9-EE2D-4864-9EEE-58939BD4FBBA}"/>
          </ac:grpSpMkLst>
        </pc:grpChg>
        <pc:grpChg chg="add">
          <ac:chgData name="Rimi Mondal" userId="d01946f0cdd1f226" providerId="LiveId" clId="{FA815FFE-42F9-416F-8242-BB668ABBA42C}" dt="2023-04-17T03:19:14.573" v="2223" actId="26606"/>
          <ac:grpSpMkLst>
            <pc:docMk/>
            <pc:sldMk cId="31055939" sldId="280"/>
            <ac:grpSpMk id="84" creationId="{4A1F22E2-9813-4EBC-A701-AAAA6ED15D72}"/>
          </ac:grpSpMkLst>
        </pc:grpChg>
        <pc:picChg chg="add del">
          <ac:chgData name="Rimi Mondal" userId="d01946f0cdd1f226" providerId="LiveId" clId="{FA815FFE-42F9-416F-8242-BB668ABBA42C}" dt="2023-04-17T03:19:14.555" v="2222" actId="26606"/>
          <ac:picMkLst>
            <pc:docMk/>
            <pc:sldMk cId="31055939" sldId="280"/>
            <ac:picMk id="4" creationId="{81E8E5C2-4063-A394-E548-ED860FE04FE2}"/>
          </ac:picMkLst>
        </pc:picChg>
        <pc:picChg chg="add mod">
          <ac:chgData name="Rimi Mondal" userId="d01946f0cdd1f226" providerId="LiveId" clId="{FA815FFE-42F9-416F-8242-BB668ABBA42C}" dt="2023-04-17T03:19:44.986" v="2226"/>
          <ac:picMkLst>
            <pc:docMk/>
            <pc:sldMk cId="31055939" sldId="280"/>
            <ac:picMk id="83" creationId="{BDC01562-0A87-FD1A-6E5B-208881BDAFB1}"/>
          </ac:picMkLst>
        </pc:picChg>
      </pc:sldChg>
      <pc:sldChg chg="add">
        <pc:chgData name="Rimi Mondal" userId="d01946f0cdd1f226" providerId="LiveId" clId="{FA815FFE-42F9-416F-8242-BB668ABBA42C}" dt="2023-04-17T03:23:57.169" v="2238"/>
        <pc:sldMkLst>
          <pc:docMk/>
          <pc:sldMk cId="548108634" sldId="281"/>
        </pc:sldMkLst>
      </pc:sldChg>
      <pc:sldMasterChg chg="del delSldLayout">
        <pc:chgData name="Rimi Mondal" userId="d01946f0cdd1f226" providerId="LiveId" clId="{FA815FFE-42F9-416F-8242-BB668ABBA42C}" dt="2023-04-16T22:13:12.645" v="189" actId="26606"/>
        <pc:sldMasterMkLst>
          <pc:docMk/>
          <pc:sldMasterMk cId="1756751467" sldId="2147483648"/>
        </pc:sldMasterMkLst>
        <pc:sldLayoutChg chg="del">
          <pc:chgData name="Rimi Mondal" userId="d01946f0cdd1f226" providerId="LiveId" clId="{FA815FFE-42F9-416F-8242-BB668ABBA42C}" dt="2023-04-16T22:13:12.645" v="189" actId="26606"/>
          <pc:sldLayoutMkLst>
            <pc:docMk/>
            <pc:sldMasterMk cId="1756751467" sldId="2147483648"/>
            <pc:sldLayoutMk cId="158034026" sldId="2147483649"/>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1062775930" sldId="2147483650"/>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504542523" sldId="2147483651"/>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1325479886" sldId="2147483652"/>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2919104669" sldId="2147483653"/>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3835726971" sldId="2147483654"/>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1279607819" sldId="2147483655"/>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39457667" sldId="2147483656"/>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881384620" sldId="2147483657"/>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2549797246" sldId="2147483658"/>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2146379502" sldId="2147483659"/>
          </pc:sldLayoutMkLst>
        </pc:sldLayoutChg>
      </pc:sldMasterChg>
      <pc:sldMasterChg chg="add replId addSldLayout">
        <pc:chgData name="Rimi Mondal" userId="d01946f0cdd1f226" providerId="LiveId" clId="{FA815FFE-42F9-416F-8242-BB668ABBA42C}" dt="2023-04-16T22:13:12.645" v="189" actId="26606"/>
        <pc:sldMasterMkLst>
          <pc:docMk/>
          <pc:sldMasterMk cId="477919942" sldId="2147483660"/>
        </pc:sldMasterMkLst>
        <pc:sldLayoutChg chg="add">
          <pc:chgData name="Rimi Mondal" userId="d01946f0cdd1f226" providerId="LiveId" clId="{FA815FFE-42F9-416F-8242-BB668ABBA42C}" dt="2023-04-16T22:13:12.645" v="189" actId="26606"/>
          <pc:sldLayoutMkLst>
            <pc:docMk/>
            <pc:sldMasterMk cId="477919942" sldId="2147483660"/>
            <pc:sldLayoutMk cId="1389005829" sldId="2147483661"/>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4108065779" sldId="2147483662"/>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2390106388" sldId="2147483663"/>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3357577739" sldId="2147483664"/>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2039466457" sldId="2147483665"/>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4232056744" sldId="2147483666"/>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1048890001" sldId="2147483667"/>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2024216794" sldId="2147483668"/>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4194968770" sldId="2147483669"/>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709062825" sldId="2147483670"/>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978235341" sldId="2147483671"/>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EE2AD8-0D52-4CDB-B6E5-2102D1797B3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DC81E6F-49B8-4834-90EF-215B74B24D28}">
      <dgm:prSet/>
      <dgm:spPr/>
      <dgm:t>
        <a:bodyPr/>
        <a:lstStyle/>
        <a:p>
          <a:pPr algn="just">
            <a:lnSpc>
              <a:spcPct val="100000"/>
            </a:lnSpc>
          </a:pPr>
          <a:r>
            <a:rPr lang="en-US" b="0" i="0" dirty="0">
              <a:effectLst/>
              <a:latin typeface="Söhne"/>
            </a:rPr>
            <a:t>We developed a machine learning model to predict creditworthiness based on demographic and financial factors.</a:t>
          </a:r>
          <a:endParaRPr lang="en-US" dirty="0"/>
        </a:p>
      </dgm:t>
    </dgm:pt>
    <dgm:pt modelId="{476905D9-0FC2-42A1-B219-4D6BBF9AEC29}" type="parTrans" cxnId="{3B6684D9-56F1-415A-8A8E-14F7C3896402}">
      <dgm:prSet/>
      <dgm:spPr/>
      <dgm:t>
        <a:bodyPr/>
        <a:lstStyle/>
        <a:p>
          <a:pPr algn="just"/>
          <a:endParaRPr lang="en-US"/>
        </a:p>
      </dgm:t>
    </dgm:pt>
    <dgm:pt modelId="{694C0C55-EA6A-4DC6-B00C-438327817481}" type="sibTrans" cxnId="{3B6684D9-56F1-415A-8A8E-14F7C3896402}">
      <dgm:prSet/>
      <dgm:spPr/>
      <dgm:t>
        <a:bodyPr/>
        <a:lstStyle/>
        <a:p>
          <a:pPr algn="just"/>
          <a:endParaRPr lang="en-US"/>
        </a:p>
      </dgm:t>
    </dgm:pt>
    <dgm:pt modelId="{6CEA8581-ADF7-44C5-9A55-58EFFD3081CD}">
      <dgm:prSet custT="1"/>
      <dgm:spPr/>
      <dgm:t>
        <a:bodyPr/>
        <a:lstStyle/>
        <a:p>
          <a:pPr algn="just">
            <a:lnSpc>
              <a:spcPct val="100000"/>
            </a:lnSpc>
          </a:pPr>
          <a:r>
            <a:rPr lang="en-US" sz="1400" dirty="0"/>
            <a:t>The </a:t>
          </a:r>
          <a:r>
            <a:rPr lang="en-US" sz="1400" dirty="0">
              <a:latin typeface="Söhne"/>
            </a:rPr>
            <a:t>dataset</a:t>
          </a:r>
          <a:r>
            <a:rPr lang="en-US" sz="1400" dirty="0"/>
            <a:t> contains information on 614 loan applicants and was obtained from Kaggle.</a:t>
          </a:r>
        </a:p>
      </dgm:t>
    </dgm:pt>
    <dgm:pt modelId="{A15D5E8D-4673-4838-AF6B-E0643A0B4462}" type="parTrans" cxnId="{54209474-2305-4A0E-A3C3-9E9DB366AD57}">
      <dgm:prSet/>
      <dgm:spPr/>
      <dgm:t>
        <a:bodyPr/>
        <a:lstStyle/>
        <a:p>
          <a:pPr algn="just"/>
          <a:endParaRPr lang="en-US"/>
        </a:p>
      </dgm:t>
    </dgm:pt>
    <dgm:pt modelId="{C5AF343E-099F-41EA-91E9-DD8EA0F33073}" type="sibTrans" cxnId="{54209474-2305-4A0E-A3C3-9E9DB366AD57}">
      <dgm:prSet/>
      <dgm:spPr/>
      <dgm:t>
        <a:bodyPr/>
        <a:lstStyle/>
        <a:p>
          <a:pPr algn="just"/>
          <a:endParaRPr lang="en-US"/>
        </a:p>
      </dgm:t>
    </dgm:pt>
    <dgm:pt modelId="{F17E6E6A-8E39-4475-AB21-8D6BBF74C31E}" type="pres">
      <dgm:prSet presAssocID="{2CEE2AD8-0D52-4CDB-B6E5-2102D1797B3E}" presName="root" presStyleCnt="0">
        <dgm:presLayoutVars>
          <dgm:dir/>
          <dgm:resizeHandles val="exact"/>
        </dgm:presLayoutVars>
      </dgm:prSet>
      <dgm:spPr/>
    </dgm:pt>
    <dgm:pt modelId="{0C597979-C5CB-40C4-A36F-A1DCDA71C711}" type="pres">
      <dgm:prSet presAssocID="{3DC81E6F-49B8-4834-90EF-215B74B24D28}" presName="compNode" presStyleCnt="0"/>
      <dgm:spPr/>
    </dgm:pt>
    <dgm:pt modelId="{473FE656-248D-4C06-A48D-E5CAC63F45F7}" type="pres">
      <dgm:prSet presAssocID="{3DC81E6F-49B8-4834-90EF-215B74B24D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46A95FF6-95B7-40E9-8E41-D5F4E4D03248}" type="pres">
      <dgm:prSet presAssocID="{3DC81E6F-49B8-4834-90EF-215B74B24D28}" presName="spaceRect" presStyleCnt="0"/>
      <dgm:spPr/>
    </dgm:pt>
    <dgm:pt modelId="{27C97702-B3FF-4198-A8D2-3B516F2BB765}" type="pres">
      <dgm:prSet presAssocID="{3DC81E6F-49B8-4834-90EF-215B74B24D28}" presName="textRect" presStyleLbl="revTx" presStyleIdx="0" presStyleCnt="2">
        <dgm:presLayoutVars>
          <dgm:chMax val="1"/>
          <dgm:chPref val="1"/>
        </dgm:presLayoutVars>
      </dgm:prSet>
      <dgm:spPr/>
    </dgm:pt>
    <dgm:pt modelId="{C708D896-73B5-4A62-9E57-D121835A30AB}" type="pres">
      <dgm:prSet presAssocID="{694C0C55-EA6A-4DC6-B00C-438327817481}" presName="sibTrans" presStyleCnt="0"/>
      <dgm:spPr/>
    </dgm:pt>
    <dgm:pt modelId="{50986A41-48F5-4E17-A916-8ADAEF756E42}" type="pres">
      <dgm:prSet presAssocID="{6CEA8581-ADF7-44C5-9A55-58EFFD3081CD}" presName="compNode" presStyleCnt="0"/>
      <dgm:spPr/>
    </dgm:pt>
    <dgm:pt modelId="{D9232DDD-9A12-420F-B374-9E0A608BF10A}" type="pres">
      <dgm:prSet presAssocID="{6CEA8581-ADF7-44C5-9A55-58EFFD3081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5C3049C3-D44C-498E-9566-D8E44E627801}" type="pres">
      <dgm:prSet presAssocID="{6CEA8581-ADF7-44C5-9A55-58EFFD3081CD}" presName="spaceRect" presStyleCnt="0"/>
      <dgm:spPr/>
    </dgm:pt>
    <dgm:pt modelId="{DAE46AC0-E184-4DDA-B85C-40CF10253C80}" type="pres">
      <dgm:prSet presAssocID="{6CEA8581-ADF7-44C5-9A55-58EFFD3081CD}" presName="textRect" presStyleLbl="revTx" presStyleIdx="1" presStyleCnt="2">
        <dgm:presLayoutVars>
          <dgm:chMax val="1"/>
          <dgm:chPref val="1"/>
        </dgm:presLayoutVars>
      </dgm:prSet>
      <dgm:spPr/>
    </dgm:pt>
  </dgm:ptLst>
  <dgm:cxnLst>
    <dgm:cxn modelId="{5345E61E-003E-4574-BA40-DE200D7F896E}" type="presOf" srcId="{3DC81E6F-49B8-4834-90EF-215B74B24D28}" destId="{27C97702-B3FF-4198-A8D2-3B516F2BB765}" srcOrd="0" destOrd="0" presId="urn:microsoft.com/office/officeart/2018/2/layout/IconLabelList"/>
    <dgm:cxn modelId="{54209474-2305-4A0E-A3C3-9E9DB366AD57}" srcId="{2CEE2AD8-0D52-4CDB-B6E5-2102D1797B3E}" destId="{6CEA8581-ADF7-44C5-9A55-58EFFD3081CD}" srcOrd="1" destOrd="0" parTransId="{A15D5E8D-4673-4838-AF6B-E0643A0B4462}" sibTransId="{C5AF343E-099F-41EA-91E9-DD8EA0F33073}"/>
    <dgm:cxn modelId="{D9C1C056-5741-4F66-8F2D-AB5F48025199}" type="presOf" srcId="{2CEE2AD8-0D52-4CDB-B6E5-2102D1797B3E}" destId="{F17E6E6A-8E39-4475-AB21-8D6BBF74C31E}" srcOrd="0" destOrd="0" presId="urn:microsoft.com/office/officeart/2018/2/layout/IconLabelList"/>
    <dgm:cxn modelId="{8E37D18C-500C-440D-9B6D-CC0950DD72BE}" type="presOf" srcId="{6CEA8581-ADF7-44C5-9A55-58EFFD3081CD}" destId="{DAE46AC0-E184-4DDA-B85C-40CF10253C80}" srcOrd="0" destOrd="0" presId="urn:microsoft.com/office/officeart/2018/2/layout/IconLabelList"/>
    <dgm:cxn modelId="{3B6684D9-56F1-415A-8A8E-14F7C3896402}" srcId="{2CEE2AD8-0D52-4CDB-B6E5-2102D1797B3E}" destId="{3DC81E6F-49B8-4834-90EF-215B74B24D28}" srcOrd="0" destOrd="0" parTransId="{476905D9-0FC2-42A1-B219-4D6BBF9AEC29}" sibTransId="{694C0C55-EA6A-4DC6-B00C-438327817481}"/>
    <dgm:cxn modelId="{27F4E86A-F65C-4CC4-BCC0-5052F5815177}" type="presParOf" srcId="{F17E6E6A-8E39-4475-AB21-8D6BBF74C31E}" destId="{0C597979-C5CB-40C4-A36F-A1DCDA71C711}" srcOrd="0" destOrd="0" presId="urn:microsoft.com/office/officeart/2018/2/layout/IconLabelList"/>
    <dgm:cxn modelId="{5F118A22-219E-4C3D-80ED-B1A344CDB0B0}" type="presParOf" srcId="{0C597979-C5CB-40C4-A36F-A1DCDA71C711}" destId="{473FE656-248D-4C06-A48D-E5CAC63F45F7}" srcOrd="0" destOrd="0" presId="urn:microsoft.com/office/officeart/2018/2/layout/IconLabelList"/>
    <dgm:cxn modelId="{7FE22B38-6332-4CBB-9850-AFD6B6EC9AD9}" type="presParOf" srcId="{0C597979-C5CB-40C4-A36F-A1DCDA71C711}" destId="{46A95FF6-95B7-40E9-8E41-D5F4E4D03248}" srcOrd="1" destOrd="0" presId="urn:microsoft.com/office/officeart/2018/2/layout/IconLabelList"/>
    <dgm:cxn modelId="{15D526CF-C38E-44F6-A87D-1665A7C71B2C}" type="presParOf" srcId="{0C597979-C5CB-40C4-A36F-A1DCDA71C711}" destId="{27C97702-B3FF-4198-A8D2-3B516F2BB765}" srcOrd="2" destOrd="0" presId="urn:microsoft.com/office/officeart/2018/2/layout/IconLabelList"/>
    <dgm:cxn modelId="{FDFC1755-F090-49F6-B07C-1041D66D0C7E}" type="presParOf" srcId="{F17E6E6A-8E39-4475-AB21-8D6BBF74C31E}" destId="{C708D896-73B5-4A62-9E57-D121835A30AB}" srcOrd="1" destOrd="0" presId="urn:microsoft.com/office/officeart/2018/2/layout/IconLabelList"/>
    <dgm:cxn modelId="{A2655AC0-3B11-480B-90CC-D7ED3982C811}" type="presParOf" srcId="{F17E6E6A-8E39-4475-AB21-8D6BBF74C31E}" destId="{50986A41-48F5-4E17-A916-8ADAEF756E42}" srcOrd="2" destOrd="0" presId="urn:microsoft.com/office/officeart/2018/2/layout/IconLabelList"/>
    <dgm:cxn modelId="{647D84AC-0F98-4B47-B129-A12E78537F4E}" type="presParOf" srcId="{50986A41-48F5-4E17-A916-8ADAEF756E42}" destId="{D9232DDD-9A12-420F-B374-9E0A608BF10A}" srcOrd="0" destOrd="0" presId="urn:microsoft.com/office/officeart/2018/2/layout/IconLabelList"/>
    <dgm:cxn modelId="{492F228B-FFC2-4D25-A330-D6E0155625F2}" type="presParOf" srcId="{50986A41-48F5-4E17-A916-8ADAEF756E42}" destId="{5C3049C3-D44C-498E-9566-D8E44E627801}" srcOrd="1" destOrd="0" presId="urn:microsoft.com/office/officeart/2018/2/layout/IconLabelList"/>
    <dgm:cxn modelId="{35FEE1D7-9F14-4922-BC22-66052B0435A5}" type="presParOf" srcId="{50986A41-48F5-4E17-A916-8ADAEF756E42}" destId="{DAE46AC0-E184-4DDA-B85C-40CF10253C8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2F856E-B7E5-407E-B64C-6EF1799EDF40}"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EB311E2-621E-43EB-A1AE-65B3081E0F5E}">
      <dgm:prSet custT="1"/>
      <dgm:spPr/>
      <dgm:t>
        <a:bodyPr/>
        <a:lstStyle/>
        <a:p>
          <a:pPr algn="just"/>
          <a:r>
            <a:rPr lang="en-US" sz="1600" b="0" i="0" dirty="0"/>
            <a:t>The dataset was obtained from Kaggle and contains 13 variables, 12 independent and 1 dependent.</a:t>
          </a:r>
          <a:endParaRPr lang="en-US" sz="1600" dirty="0"/>
        </a:p>
      </dgm:t>
    </dgm:pt>
    <dgm:pt modelId="{94337F2F-56FA-4EA4-BC5D-E058D820F44F}" type="parTrans" cxnId="{3634B593-75E3-4F94-8003-124BEB91B5E8}">
      <dgm:prSet/>
      <dgm:spPr/>
      <dgm:t>
        <a:bodyPr/>
        <a:lstStyle/>
        <a:p>
          <a:pPr algn="just"/>
          <a:endParaRPr lang="en-US" sz="1600"/>
        </a:p>
      </dgm:t>
    </dgm:pt>
    <dgm:pt modelId="{8AC06099-67DB-473C-8BAF-33EF7DE6B1E6}" type="sibTrans" cxnId="{3634B593-75E3-4F94-8003-124BEB91B5E8}">
      <dgm:prSet/>
      <dgm:spPr/>
      <dgm:t>
        <a:bodyPr/>
        <a:lstStyle/>
        <a:p>
          <a:pPr algn="just"/>
          <a:endParaRPr lang="en-US" sz="1600"/>
        </a:p>
      </dgm:t>
    </dgm:pt>
    <dgm:pt modelId="{209B0CB8-B6FF-4ADD-965F-C36AABCC4E7F}">
      <dgm:prSet custT="1"/>
      <dgm:spPr/>
      <dgm:t>
        <a:bodyPr/>
        <a:lstStyle/>
        <a:p>
          <a:pPr algn="just"/>
          <a:r>
            <a:rPr lang="en-US" sz="1600" b="0" i="0" dirty="0"/>
            <a:t>The dataset used in this project is called "Loan Prediction" and was uploaded to Kaggle by user Vikas U Kani.</a:t>
          </a:r>
          <a:endParaRPr lang="en-US" sz="1600" dirty="0"/>
        </a:p>
      </dgm:t>
    </dgm:pt>
    <dgm:pt modelId="{65D6C9E4-1127-4D43-9DCC-9805E64AF5FF}" type="parTrans" cxnId="{239E497C-2CB0-40E3-BAC1-4EE0DB52E09A}">
      <dgm:prSet/>
      <dgm:spPr/>
      <dgm:t>
        <a:bodyPr/>
        <a:lstStyle/>
        <a:p>
          <a:pPr algn="just"/>
          <a:endParaRPr lang="en-US" sz="1600"/>
        </a:p>
      </dgm:t>
    </dgm:pt>
    <dgm:pt modelId="{05B05CB1-F5C3-4884-8BB1-E9A6F85BB07D}" type="sibTrans" cxnId="{239E497C-2CB0-40E3-BAC1-4EE0DB52E09A}">
      <dgm:prSet/>
      <dgm:spPr/>
      <dgm:t>
        <a:bodyPr/>
        <a:lstStyle/>
        <a:p>
          <a:pPr algn="just"/>
          <a:endParaRPr lang="en-US" sz="1600"/>
        </a:p>
      </dgm:t>
    </dgm:pt>
    <dgm:pt modelId="{1F8E307E-EB09-4F71-A623-97EBCDF31FCF}">
      <dgm:prSet custT="1"/>
      <dgm:spPr/>
      <dgm:t>
        <a:bodyPr/>
        <a:lstStyle/>
        <a:p>
          <a:pPr algn="just"/>
          <a:r>
            <a:rPr lang="en-US" sz="1600" b="0" i="0"/>
            <a:t>The dataset includes information on 614 loan applicants, each represented by a row in the dataset.</a:t>
          </a:r>
          <a:endParaRPr lang="en-US" sz="1600"/>
        </a:p>
      </dgm:t>
    </dgm:pt>
    <dgm:pt modelId="{C727106D-CFF9-45DC-B52F-45EAAF27B8C0}" type="parTrans" cxnId="{B9E1AB25-7787-4E45-B467-1679E1D14E6F}">
      <dgm:prSet/>
      <dgm:spPr/>
      <dgm:t>
        <a:bodyPr/>
        <a:lstStyle/>
        <a:p>
          <a:pPr algn="just"/>
          <a:endParaRPr lang="en-US" sz="1600"/>
        </a:p>
      </dgm:t>
    </dgm:pt>
    <dgm:pt modelId="{8639DF1D-8C49-411F-BBDE-BCB08FA7EBFF}" type="sibTrans" cxnId="{B9E1AB25-7787-4E45-B467-1679E1D14E6F}">
      <dgm:prSet/>
      <dgm:spPr/>
      <dgm:t>
        <a:bodyPr/>
        <a:lstStyle/>
        <a:p>
          <a:pPr algn="just"/>
          <a:endParaRPr lang="en-US" sz="1600"/>
        </a:p>
      </dgm:t>
    </dgm:pt>
    <dgm:pt modelId="{838C60D5-9635-45CB-8556-DFDB08A8378F}" type="pres">
      <dgm:prSet presAssocID="{C22F856E-B7E5-407E-B64C-6EF1799EDF40}" presName="diagram" presStyleCnt="0">
        <dgm:presLayoutVars>
          <dgm:dir/>
          <dgm:resizeHandles val="exact"/>
        </dgm:presLayoutVars>
      </dgm:prSet>
      <dgm:spPr/>
    </dgm:pt>
    <dgm:pt modelId="{46C7A463-1225-43BA-BC2C-FCD9E469986C}" type="pres">
      <dgm:prSet presAssocID="{4EB311E2-621E-43EB-A1AE-65B3081E0F5E}" presName="node" presStyleLbl="node1" presStyleIdx="0" presStyleCnt="3">
        <dgm:presLayoutVars>
          <dgm:bulletEnabled val="1"/>
        </dgm:presLayoutVars>
      </dgm:prSet>
      <dgm:spPr/>
    </dgm:pt>
    <dgm:pt modelId="{25F33D38-6D12-48AD-AF9C-0E2A7599EE2F}" type="pres">
      <dgm:prSet presAssocID="{8AC06099-67DB-473C-8BAF-33EF7DE6B1E6}" presName="sibTrans" presStyleCnt="0"/>
      <dgm:spPr/>
    </dgm:pt>
    <dgm:pt modelId="{0A3627F2-FD67-40EF-B2D1-3C307DDDC3F5}" type="pres">
      <dgm:prSet presAssocID="{209B0CB8-B6FF-4ADD-965F-C36AABCC4E7F}" presName="node" presStyleLbl="node1" presStyleIdx="1" presStyleCnt="3">
        <dgm:presLayoutVars>
          <dgm:bulletEnabled val="1"/>
        </dgm:presLayoutVars>
      </dgm:prSet>
      <dgm:spPr/>
    </dgm:pt>
    <dgm:pt modelId="{F4E9BE5F-7ABC-411D-9D88-D94A15C86D24}" type="pres">
      <dgm:prSet presAssocID="{05B05CB1-F5C3-4884-8BB1-E9A6F85BB07D}" presName="sibTrans" presStyleCnt="0"/>
      <dgm:spPr/>
    </dgm:pt>
    <dgm:pt modelId="{CAE6A4CE-5C73-4F5A-9315-C176E3C7E8C9}" type="pres">
      <dgm:prSet presAssocID="{1F8E307E-EB09-4F71-A623-97EBCDF31FCF}" presName="node" presStyleLbl="node1" presStyleIdx="2" presStyleCnt="3" custLinFactNeighborY="69">
        <dgm:presLayoutVars>
          <dgm:bulletEnabled val="1"/>
        </dgm:presLayoutVars>
      </dgm:prSet>
      <dgm:spPr/>
    </dgm:pt>
  </dgm:ptLst>
  <dgm:cxnLst>
    <dgm:cxn modelId="{B9E1AB25-7787-4E45-B467-1679E1D14E6F}" srcId="{C22F856E-B7E5-407E-B64C-6EF1799EDF40}" destId="{1F8E307E-EB09-4F71-A623-97EBCDF31FCF}" srcOrd="2" destOrd="0" parTransId="{C727106D-CFF9-45DC-B52F-45EAAF27B8C0}" sibTransId="{8639DF1D-8C49-411F-BBDE-BCB08FA7EBFF}"/>
    <dgm:cxn modelId="{2C62A332-5B3F-4859-B074-97855CD2D456}" type="presOf" srcId="{C22F856E-B7E5-407E-B64C-6EF1799EDF40}" destId="{838C60D5-9635-45CB-8556-DFDB08A8378F}" srcOrd="0" destOrd="0" presId="urn:microsoft.com/office/officeart/2005/8/layout/default"/>
    <dgm:cxn modelId="{7A44A476-5D59-4985-A60E-FD0B264C7D51}" type="presOf" srcId="{4EB311E2-621E-43EB-A1AE-65B3081E0F5E}" destId="{46C7A463-1225-43BA-BC2C-FCD9E469986C}" srcOrd="0" destOrd="0" presId="urn:microsoft.com/office/officeart/2005/8/layout/default"/>
    <dgm:cxn modelId="{239E497C-2CB0-40E3-BAC1-4EE0DB52E09A}" srcId="{C22F856E-B7E5-407E-B64C-6EF1799EDF40}" destId="{209B0CB8-B6FF-4ADD-965F-C36AABCC4E7F}" srcOrd="1" destOrd="0" parTransId="{65D6C9E4-1127-4D43-9DCC-9805E64AF5FF}" sibTransId="{05B05CB1-F5C3-4884-8BB1-E9A6F85BB07D}"/>
    <dgm:cxn modelId="{3634B593-75E3-4F94-8003-124BEB91B5E8}" srcId="{C22F856E-B7E5-407E-B64C-6EF1799EDF40}" destId="{4EB311E2-621E-43EB-A1AE-65B3081E0F5E}" srcOrd="0" destOrd="0" parTransId="{94337F2F-56FA-4EA4-BC5D-E058D820F44F}" sibTransId="{8AC06099-67DB-473C-8BAF-33EF7DE6B1E6}"/>
    <dgm:cxn modelId="{83EA0EAE-978E-462B-B7A6-65395060CA6C}" type="presOf" srcId="{1F8E307E-EB09-4F71-A623-97EBCDF31FCF}" destId="{CAE6A4CE-5C73-4F5A-9315-C176E3C7E8C9}" srcOrd="0" destOrd="0" presId="urn:microsoft.com/office/officeart/2005/8/layout/default"/>
    <dgm:cxn modelId="{4BA190AE-158C-40E0-930E-D96A34CB2BB2}" type="presOf" srcId="{209B0CB8-B6FF-4ADD-965F-C36AABCC4E7F}" destId="{0A3627F2-FD67-40EF-B2D1-3C307DDDC3F5}" srcOrd="0" destOrd="0" presId="urn:microsoft.com/office/officeart/2005/8/layout/default"/>
    <dgm:cxn modelId="{3B0F73EF-62C7-4828-BC57-607B3BC6F083}" type="presParOf" srcId="{838C60D5-9635-45CB-8556-DFDB08A8378F}" destId="{46C7A463-1225-43BA-BC2C-FCD9E469986C}" srcOrd="0" destOrd="0" presId="urn:microsoft.com/office/officeart/2005/8/layout/default"/>
    <dgm:cxn modelId="{26D5E3BE-2DD1-4D33-B53E-18F53D7877BE}" type="presParOf" srcId="{838C60D5-9635-45CB-8556-DFDB08A8378F}" destId="{25F33D38-6D12-48AD-AF9C-0E2A7599EE2F}" srcOrd="1" destOrd="0" presId="urn:microsoft.com/office/officeart/2005/8/layout/default"/>
    <dgm:cxn modelId="{D39C1415-9B8E-4A90-AAF8-1DBC8EA715B2}" type="presParOf" srcId="{838C60D5-9635-45CB-8556-DFDB08A8378F}" destId="{0A3627F2-FD67-40EF-B2D1-3C307DDDC3F5}" srcOrd="2" destOrd="0" presId="urn:microsoft.com/office/officeart/2005/8/layout/default"/>
    <dgm:cxn modelId="{99AECC72-5C73-4EDC-9B0F-C332079D8B61}" type="presParOf" srcId="{838C60D5-9635-45CB-8556-DFDB08A8378F}" destId="{F4E9BE5F-7ABC-411D-9D88-D94A15C86D24}" srcOrd="3" destOrd="0" presId="urn:microsoft.com/office/officeart/2005/8/layout/default"/>
    <dgm:cxn modelId="{722B38B7-3C57-407D-ABAE-841798194724}" type="presParOf" srcId="{838C60D5-9635-45CB-8556-DFDB08A8378F}" destId="{CAE6A4CE-5C73-4F5A-9315-C176E3C7E8C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5BD373-DAB2-46C4-B723-48710CB4B17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69C0BD0E-CCD7-4893-A6B8-7281FDB4506A}">
      <dgm:prSet custT="1"/>
      <dgm:spPr/>
      <dgm:t>
        <a:bodyPr/>
        <a:lstStyle/>
        <a:p>
          <a:r>
            <a:rPr lang="en-US" sz="1600" b="0" i="0" dirty="0"/>
            <a:t>INDEPENDENT VARIABLES</a:t>
          </a:r>
          <a:endParaRPr lang="en-CA" sz="1600" dirty="0"/>
        </a:p>
      </dgm:t>
    </dgm:pt>
    <dgm:pt modelId="{289D291A-5C2C-49CC-AB4A-262C2A52D780}" type="parTrans" cxnId="{FDF93B0B-67E7-41CD-8169-95C1637829D1}">
      <dgm:prSet/>
      <dgm:spPr/>
      <dgm:t>
        <a:bodyPr/>
        <a:lstStyle/>
        <a:p>
          <a:endParaRPr lang="en-CA"/>
        </a:p>
      </dgm:t>
    </dgm:pt>
    <dgm:pt modelId="{C1423B64-B6A9-4732-91B2-704FB82B77AE}" type="sibTrans" cxnId="{FDF93B0B-67E7-41CD-8169-95C1637829D1}">
      <dgm:prSet/>
      <dgm:spPr/>
      <dgm:t>
        <a:bodyPr/>
        <a:lstStyle/>
        <a:p>
          <a:endParaRPr lang="en-CA"/>
        </a:p>
      </dgm:t>
    </dgm:pt>
    <dgm:pt modelId="{7BFE6E2C-3FD4-4806-9F7F-DDEFBF1E1FE6}">
      <dgm:prSet/>
      <dgm:spPr/>
      <dgm:t>
        <a:bodyPr/>
        <a:lstStyle/>
        <a:p>
          <a:pPr>
            <a:buFont typeface="+mj-lt"/>
            <a:buAutoNum type="arabicPeriod"/>
          </a:pPr>
          <a:r>
            <a:rPr lang="en-US" b="0" i="0" dirty="0"/>
            <a:t>Gender,</a:t>
          </a:r>
          <a:endParaRPr lang="en-CA" dirty="0"/>
        </a:p>
      </dgm:t>
    </dgm:pt>
    <dgm:pt modelId="{9831BA1E-1BC3-4934-9C94-53436FE78AA1}" type="parTrans" cxnId="{BC27075D-947F-4BC0-B421-4BF0E2997D45}">
      <dgm:prSet/>
      <dgm:spPr/>
      <dgm:t>
        <a:bodyPr/>
        <a:lstStyle/>
        <a:p>
          <a:endParaRPr lang="en-CA"/>
        </a:p>
      </dgm:t>
    </dgm:pt>
    <dgm:pt modelId="{E3D19138-483E-4EBA-AAA7-7B8B1E4E8E68}" type="sibTrans" cxnId="{BC27075D-947F-4BC0-B421-4BF0E2997D45}">
      <dgm:prSet/>
      <dgm:spPr/>
      <dgm:t>
        <a:bodyPr/>
        <a:lstStyle/>
        <a:p>
          <a:endParaRPr lang="en-CA"/>
        </a:p>
      </dgm:t>
    </dgm:pt>
    <dgm:pt modelId="{B0ADBCFD-9119-4B8F-93CA-17FAAFB32D75}">
      <dgm:prSet/>
      <dgm:spPr/>
      <dgm:t>
        <a:bodyPr/>
        <a:lstStyle/>
        <a:p>
          <a:pPr>
            <a:buFont typeface="+mj-lt"/>
            <a:buAutoNum type="arabicPeriod"/>
          </a:pPr>
          <a:r>
            <a:rPr lang="en-US" b="0" i="0" dirty="0"/>
            <a:t>Married,</a:t>
          </a:r>
          <a:endParaRPr lang="en-CA" dirty="0"/>
        </a:p>
      </dgm:t>
    </dgm:pt>
    <dgm:pt modelId="{25C4BF15-4577-4B65-9F2E-E1E473ED0509}" type="parTrans" cxnId="{DB875434-A563-4775-B26A-919E126AD480}">
      <dgm:prSet/>
      <dgm:spPr/>
      <dgm:t>
        <a:bodyPr/>
        <a:lstStyle/>
        <a:p>
          <a:endParaRPr lang="en-CA"/>
        </a:p>
      </dgm:t>
    </dgm:pt>
    <dgm:pt modelId="{1544DD38-9B09-4C05-9F6F-1EA716883F34}" type="sibTrans" cxnId="{DB875434-A563-4775-B26A-919E126AD480}">
      <dgm:prSet/>
      <dgm:spPr/>
      <dgm:t>
        <a:bodyPr/>
        <a:lstStyle/>
        <a:p>
          <a:endParaRPr lang="en-CA"/>
        </a:p>
      </dgm:t>
    </dgm:pt>
    <dgm:pt modelId="{15419B6E-5344-46EE-95EC-080548C20E9C}">
      <dgm:prSet/>
      <dgm:spPr/>
      <dgm:t>
        <a:bodyPr/>
        <a:lstStyle/>
        <a:p>
          <a:pPr>
            <a:buFont typeface="+mj-lt"/>
            <a:buAutoNum type="arabicPeriod"/>
          </a:pPr>
          <a:r>
            <a:rPr lang="en-US" b="0" i="0"/>
            <a:t>Dependents,</a:t>
          </a:r>
          <a:endParaRPr lang="en-CA"/>
        </a:p>
      </dgm:t>
    </dgm:pt>
    <dgm:pt modelId="{990AA735-7F60-4C12-9470-94E6AF35F6D2}" type="parTrans" cxnId="{630114B7-2AFE-4472-87EA-87CA7C4D53BA}">
      <dgm:prSet/>
      <dgm:spPr/>
      <dgm:t>
        <a:bodyPr/>
        <a:lstStyle/>
        <a:p>
          <a:endParaRPr lang="en-CA"/>
        </a:p>
      </dgm:t>
    </dgm:pt>
    <dgm:pt modelId="{BDBFAA4B-9E3F-4364-BC87-FD0AB95FA0E8}" type="sibTrans" cxnId="{630114B7-2AFE-4472-87EA-87CA7C4D53BA}">
      <dgm:prSet/>
      <dgm:spPr/>
      <dgm:t>
        <a:bodyPr/>
        <a:lstStyle/>
        <a:p>
          <a:endParaRPr lang="en-CA"/>
        </a:p>
      </dgm:t>
    </dgm:pt>
    <dgm:pt modelId="{6E87E9B0-6155-4C09-AC30-ABB25CEB0495}">
      <dgm:prSet/>
      <dgm:spPr/>
      <dgm:t>
        <a:bodyPr/>
        <a:lstStyle/>
        <a:p>
          <a:pPr>
            <a:buFont typeface="+mj-lt"/>
            <a:buAutoNum type="arabicPeriod"/>
          </a:pPr>
          <a:r>
            <a:rPr lang="en-US" b="0" i="0" dirty="0"/>
            <a:t>Education,</a:t>
          </a:r>
          <a:endParaRPr lang="en-CA" dirty="0"/>
        </a:p>
      </dgm:t>
    </dgm:pt>
    <dgm:pt modelId="{9C5CB697-FB81-4668-8CC8-C31F18994636}" type="parTrans" cxnId="{29D9D0FE-2BCB-4067-9122-6EFB3E8DDC3D}">
      <dgm:prSet/>
      <dgm:spPr/>
      <dgm:t>
        <a:bodyPr/>
        <a:lstStyle/>
        <a:p>
          <a:endParaRPr lang="en-CA"/>
        </a:p>
      </dgm:t>
    </dgm:pt>
    <dgm:pt modelId="{EC79B1DB-FF73-4B5D-877E-B4DBA87D4A8B}" type="sibTrans" cxnId="{29D9D0FE-2BCB-4067-9122-6EFB3E8DDC3D}">
      <dgm:prSet/>
      <dgm:spPr/>
      <dgm:t>
        <a:bodyPr/>
        <a:lstStyle/>
        <a:p>
          <a:endParaRPr lang="en-CA"/>
        </a:p>
      </dgm:t>
    </dgm:pt>
    <dgm:pt modelId="{D1246867-BBC7-403D-BD4E-65C582CD7432}">
      <dgm:prSet/>
      <dgm:spPr/>
      <dgm:t>
        <a:bodyPr/>
        <a:lstStyle/>
        <a:p>
          <a:pPr>
            <a:buFont typeface="+mj-lt"/>
            <a:buAutoNum type="arabicPeriod"/>
          </a:pPr>
          <a:r>
            <a:rPr lang="en-US" b="0" i="0" dirty="0" err="1"/>
            <a:t>Self_Employed</a:t>
          </a:r>
          <a:r>
            <a:rPr lang="en-US" b="0" i="0" dirty="0"/>
            <a:t>,</a:t>
          </a:r>
          <a:endParaRPr lang="en-CA" dirty="0"/>
        </a:p>
      </dgm:t>
    </dgm:pt>
    <dgm:pt modelId="{B570C017-01F5-4123-82B1-54B6441A725B}" type="parTrans" cxnId="{A5094B5D-A962-4376-B8FF-57F31FB5BBCA}">
      <dgm:prSet/>
      <dgm:spPr/>
      <dgm:t>
        <a:bodyPr/>
        <a:lstStyle/>
        <a:p>
          <a:endParaRPr lang="en-CA"/>
        </a:p>
      </dgm:t>
    </dgm:pt>
    <dgm:pt modelId="{ACF2BFA7-8939-4092-89EE-10827E4750FF}" type="sibTrans" cxnId="{A5094B5D-A962-4376-B8FF-57F31FB5BBCA}">
      <dgm:prSet/>
      <dgm:spPr/>
      <dgm:t>
        <a:bodyPr/>
        <a:lstStyle/>
        <a:p>
          <a:endParaRPr lang="en-CA"/>
        </a:p>
      </dgm:t>
    </dgm:pt>
    <dgm:pt modelId="{0D6AE8A5-9A03-41E0-BBD8-63D9E48ABE34}">
      <dgm:prSet/>
      <dgm:spPr/>
      <dgm:t>
        <a:bodyPr/>
        <a:lstStyle/>
        <a:p>
          <a:pPr>
            <a:buFont typeface="+mj-lt"/>
            <a:buAutoNum type="arabicPeriod"/>
          </a:pPr>
          <a:r>
            <a:rPr lang="en-US" b="0" i="0" dirty="0" err="1"/>
            <a:t>ApplicantIncome</a:t>
          </a:r>
          <a:r>
            <a:rPr lang="en-US" b="0" i="0" dirty="0"/>
            <a:t>,</a:t>
          </a:r>
          <a:endParaRPr lang="en-CA" dirty="0"/>
        </a:p>
      </dgm:t>
    </dgm:pt>
    <dgm:pt modelId="{A0502120-BD86-439A-A21F-DF221476A25A}" type="parTrans" cxnId="{4E76B6F5-FAD6-42EE-8134-C728198271B2}">
      <dgm:prSet/>
      <dgm:spPr/>
      <dgm:t>
        <a:bodyPr/>
        <a:lstStyle/>
        <a:p>
          <a:endParaRPr lang="en-CA"/>
        </a:p>
      </dgm:t>
    </dgm:pt>
    <dgm:pt modelId="{51556C55-D884-4481-ADD4-6F1C226075C4}" type="sibTrans" cxnId="{4E76B6F5-FAD6-42EE-8134-C728198271B2}">
      <dgm:prSet/>
      <dgm:spPr/>
      <dgm:t>
        <a:bodyPr/>
        <a:lstStyle/>
        <a:p>
          <a:endParaRPr lang="en-CA"/>
        </a:p>
      </dgm:t>
    </dgm:pt>
    <dgm:pt modelId="{DA5F4DB5-22F3-48BB-A101-B6CF95EC7479}">
      <dgm:prSet/>
      <dgm:spPr/>
      <dgm:t>
        <a:bodyPr/>
        <a:lstStyle/>
        <a:p>
          <a:pPr>
            <a:buFont typeface="+mj-lt"/>
            <a:buAutoNum type="arabicPeriod"/>
          </a:pPr>
          <a:r>
            <a:rPr lang="en-US" b="0" i="0" dirty="0" err="1"/>
            <a:t>CoapplicantIncome</a:t>
          </a:r>
          <a:r>
            <a:rPr lang="en-US" b="0" i="0" dirty="0"/>
            <a:t>,</a:t>
          </a:r>
          <a:endParaRPr lang="en-CA" dirty="0"/>
        </a:p>
      </dgm:t>
    </dgm:pt>
    <dgm:pt modelId="{522327EA-7324-4F90-ADA9-E91824DC703F}" type="parTrans" cxnId="{AE55F24D-59F4-4D8B-B611-3100C6DD09EA}">
      <dgm:prSet/>
      <dgm:spPr/>
      <dgm:t>
        <a:bodyPr/>
        <a:lstStyle/>
        <a:p>
          <a:endParaRPr lang="en-CA"/>
        </a:p>
      </dgm:t>
    </dgm:pt>
    <dgm:pt modelId="{789B5A43-CEF5-43AA-8197-FC95FB588B3E}" type="sibTrans" cxnId="{AE55F24D-59F4-4D8B-B611-3100C6DD09EA}">
      <dgm:prSet/>
      <dgm:spPr/>
      <dgm:t>
        <a:bodyPr/>
        <a:lstStyle/>
        <a:p>
          <a:endParaRPr lang="en-CA"/>
        </a:p>
      </dgm:t>
    </dgm:pt>
    <dgm:pt modelId="{A39C4FB2-BE26-479D-ADB7-BE6CE8016429}">
      <dgm:prSet/>
      <dgm:spPr/>
      <dgm:t>
        <a:bodyPr/>
        <a:lstStyle/>
        <a:p>
          <a:pPr>
            <a:buFont typeface="+mj-lt"/>
            <a:buAutoNum type="arabicPeriod"/>
          </a:pPr>
          <a:r>
            <a:rPr lang="en-US" b="0" i="0"/>
            <a:t>LoanAmount,</a:t>
          </a:r>
          <a:endParaRPr lang="en-CA"/>
        </a:p>
      </dgm:t>
    </dgm:pt>
    <dgm:pt modelId="{0E5C734F-5525-42EC-813A-C1AA258CEB02}" type="parTrans" cxnId="{D48AC920-6D6C-40AC-8EC7-5E48C5FAB37A}">
      <dgm:prSet/>
      <dgm:spPr/>
      <dgm:t>
        <a:bodyPr/>
        <a:lstStyle/>
        <a:p>
          <a:endParaRPr lang="en-CA"/>
        </a:p>
      </dgm:t>
    </dgm:pt>
    <dgm:pt modelId="{33E13157-FF3E-48CB-902E-49B03E6FC2A1}" type="sibTrans" cxnId="{D48AC920-6D6C-40AC-8EC7-5E48C5FAB37A}">
      <dgm:prSet/>
      <dgm:spPr/>
      <dgm:t>
        <a:bodyPr/>
        <a:lstStyle/>
        <a:p>
          <a:endParaRPr lang="en-CA"/>
        </a:p>
      </dgm:t>
    </dgm:pt>
    <dgm:pt modelId="{6F7A0049-1CDD-442D-9331-934F1826CF44}">
      <dgm:prSet/>
      <dgm:spPr/>
      <dgm:t>
        <a:bodyPr/>
        <a:lstStyle/>
        <a:p>
          <a:pPr>
            <a:buFont typeface="+mj-lt"/>
            <a:buAutoNum type="arabicPeriod"/>
          </a:pPr>
          <a:r>
            <a:rPr lang="en-US" b="0" i="0" dirty="0" err="1"/>
            <a:t>Loan_Amount_Term</a:t>
          </a:r>
          <a:r>
            <a:rPr lang="en-US" b="0" i="0" dirty="0"/>
            <a:t>,</a:t>
          </a:r>
          <a:endParaRPr lang="en-CA" dirty="0"/>
        </a:p>
      </dgm:t>
    </dgm:pt>
    <dgm:pt modelId="{96DB7003-6A0F-4C18-B5A8-5CCC70FA546C}" type="parTrans" cxnId="{B8F00B4F-CFF4-415E-BEFB-686E25FE04C4}">
      <dgm:prSet/>
      <dgm:spPr/>
      <dgm:t>
        <a:bodyPr/>
        <a:lstStyle/>
        <a:p>
          <a:endParaRPr lang="en-CA"/>
        </a:p>
      </dgm:t>
    </dgm:pt>
    <dgm:pt modelId="{2A7C650D-FFEC-4211-96C6-A0FD2A8AB217}" type="sibTrans" cxnId="{B8F00B4F-CFF4-415E-BEFB-686E25FE04C4}">
      <dgm:prSet/>
      <dgm:spPr/>
      <dgm:t>
        <a:bodyPr/>
        <a:lstStyle/>
        <a:p>
          <a:endParaRPr lang="en-CA"/>
        </a:p>
      </dgm:t>
    </dgm:pt>
    <dgm:pt modelId="{D19C1EFD-70A0-4AF8-BE91-C397EF9CFF6E}">
      <dgm:prSet/>
      <dgm:spPr/>
      <dgm:t>
        <a:bodyPr/>
        <a:lstStyle/>
        <a:p>
          <a:pPr>
            <a:buFont typeface="+mj-lt"/>
            <a:buAutoNum type="arabicPeriod"/>
          </a:pPr>
          <a:r>
            <a:rPr lang="en-US" b="0" i="0" dirty="0" err="1"/>
            <a:t>Credit_History</a:t>
          </a:r>
          <a:r>
            <a:rPr lang="en-US" b="0" i="0" dirty="0"/>
            <a:t>,</a:t>
          </a:r>
          <a:endParaRPr lang="en-CA" dirty="0"/>
        </a:p>
      </dgm:t>
    </dgm:pt>
    <dgm:pt modelId="{D89E1067-D03C-43DA-A308-B03192DEB8B0}" type="parTrans" cxnId="{639245D2-0574-4CE0-BD8A-53C96E361D95}">
      <dgm:prSet/>
      <dgm:spPr/>
      <dgm:t>
        <a:bodyPr/>
        <a:lstStyle/>
        <a:p>
          <a:endParaRPr lang="en-CA"/>
        </a:p>
      </dgm:t>
    </dgm:pt>
    <dgm:pt modelId="{2E50505C-667C-4872-84B8-720D6042DA0C}" type="sibTrans" cxnId="{639245D2-0574-4CE0-BD8A-53C96E361D95}">
      <dgm:prSet/>
      <dgm:spPr/>
      <dgm:t>
        <a:bodyPr/>
        <a:lstStyle/>
        <a:p>
          <a:endParaRPr lang="en-CA"/>
        </a:p>
      </dgm:t>
    </dgm:pt>
    <dgm:pt modelId="{4D724469-F7E6-4B97-9E54-03D136AC1642}">
      <dgm:prSet/>
      <dgm:spPr/>
      <dgm:t>
        <a:bodyPr/>
        <a:lstStyle/>
        <a:p>
          <a:pPr>
            <a:buFont typeface="+mj-lt"/>
            <a:buAutoNum type="arabicPeriod"/>
          </a:pPr>
          <a:r>
            <a:rPr lang="en-US" b="0" i="0" dirty="0" err="1"/>
            <a:t>Property_Area</a:t>
          </a:r>
          <a:r>
            <a:rPr lang="en-US" b="0" i="0" dirty="0"/>
            <a:t>, and</a:t>
          </a:r>
          <a:endParaRPr lang="en-CA" dirty="0"/>
        </a:p>
      </dgm:t>
    </dgm:pt>
    <dgm:pt modelId="{976EF9ED-4495-49CF-982F-83014DAC3646}" type="parTrans" cxnId="{D5637865-8E3A-438B-8A40-A57DC83924BE}">
      <dgm:prSet/>
      <dgm:spPr/>
      <dgm:t>
        <a:bodyPr/>
        <a:lstStyle/>
        <a:p>
          <a:endParaRPr lang="en-CA"/>
        </a:p>
      </dgm:t>
    </dgm:pt>
    <dgm:pt modelId="{8165888E-333E-4C1E-B8FE-21AB14AD339D}" type="sibTrans" cxnId="{D5637865-8E3A-438B-8A40-A57DC83924BE}">
      <dgm:prSet/>
      <dgm:spPr/>
      <dgm:t>
        <a:bodyPr/>
        <a:lstStyle/>
        <a:p>
          <a:endParaRPr lang="en-CA"/>
        </a:p>
      </dgm:t>
    </dgm:pt>
    <dgm:pt modelId="{BC61D9C3-2F56-4108-85BA-3A47968B7CF2}">
      <dgm:prSet/>
      <dgm:spPr/>
      <dgm:t>
        <a:bodyPr/>
        <a:lstStyle/>
        <a:p>
          <a:pPr>
            <a:buFont typeface="+mj-lt"/>
            <a:buAutoNum type="arabicPeriod"/>
          </a:pPr>
          <a:r>
            <a:rPr lang="en-US" b="0" i="0" dirty="0" err="1"/>
            <a:t>Total_Income</a:t>
          </a:r>
          <a:endParaRPr lang="en-CA" dirty="0"/>
        </a:p>
      </dgm:t>
    </dgm:pt>
    <dgm:pt modelId="{301A2021-3BEF-4ECE-8C06-F33718F82344}" type="parTrans" cxnId="{40E40D5F-F988-4528-989C-6467681CEC79}">
      <dgm:prSet/>
      <dgm:spPr/>
      <dgm:t>
        <a:bodyPr/>
        <a:lstStyle/>
        <a:p>
          <a:endParaRPr lang="en-CA"/>
        </a:p>
      </dgm:t>
    </dgm:pt>
    <dgm:pt modelId="{8B486C1E-5DC2-4824-834D-7210BC457FEE}" type="sibTrans" cxnId="{40E40D5F-F988-4528-989C-6467681CEC79}">
      <dgm:prSet/>
      <dgm:spPr/>
      <dgm:t>
        <a:bodyPr/>
        <a:lstStyle/>
        <a:p>
          <a:endParaRPr lang="en-CA"/>
        </a:p>
      </dgm:t>
    </dgm:pt>
    <dgm:pt modelId="{B4778E62-DAA9-45B7-90FE-278F45DA4FE0}" type="pres">
      <dgm:prSet presAssocID="{F65BD373-DAB2-46C4-B723-48710CB4B174}" presName="Name0" presStyleCnt="0">
        <dgm:presLayoutVars>
          <dgm:dir/>
          <dgm:animLvl val="lvl"/>
          <dgm:resizeHandles val="exact"/>
        </dgm:presLayoutVars>
      </dgm:prSet>
      <dgm:spPr/>
    </dgm:pt>
    <dgm:pt modelId="{D2670F68-7F47-4F1E-B723-BD621C278DA8}" type="pres">
      <dgm:prSet presAssocID="{69C0BD0E-CCD7-4893-A6B8-7281FDB4506A}" presName="composite" presStyleCnt="0"/>
      <dgm:spPr/>
    </dgm:pt>
    <dgm:pt modelId="{A5D54B05-6801-45CF-9F61-A303E650C192}" type="pres">
      <dgm:prSet presAssocID="{69C0BD0E-CCD7-4893-A6B8-7281FDB4506A}" presName="parTx" presStyleLbl="alignNode1" presStyleIdx="0" presStyleCnt="1">
        <dgm:presLayoutVars>
          <dgm:chMax val="0"/>
          <dgm:chPref val="0"/>
          <dgm:bulletEnabled val="1"/>
        </dgm:presLayoutVars>
      </dgm:prSet>
      <dgm:spPr/>
    </dgm:pt>
    <dgm:pt modelId="{C1E9694E-0CE3-4DB7-85F7-DC3677DBEE69}" type="pres">
      <dgm:prSet presAssocID="{69C0BD0E-CCD7-4893-A6B8-7281FDB4506A}" presName="desTx" presStyleLbl="alignAccFollowNode1" presStyleIdx="0" presStyleCnt="1" custLinFactNeighborY="1136">
        <dgm:presLayoutVars>
          <dgm:bulletEnabled val="1"/>
        </dgm:presLayoutVars>
      </dgm:prSet>
      <dgm:spPr/>
    </dgm:pt>
  </dgm:ptLst>
  <dgm:cxnLst>
    <dgm:cxn modelId="{A675E808-8094-4557-A2D2-38174FD3FCD2}" type="presOf" srcId="{69C0BD0E-CCD7-4893-A6B8-7281FDB4506A}" destId="{A5D54B05-6801-45CF-9F61-A303E650C192}" srcOrd="0" destOrd="0" presId="urn:microsoft.com/office/officeart/2005/8/layout/hList1"/>
    <dgm:cxn modelId="{FDF93B0B-67E7-41CD-8169-95C1637829D1}" srcId="{F65BD373-DAB2-46C4-B723-48710CB4B174}" destId="{69C0BD0E-CCD7-4893-A6B8-7281FDB4506A}" srcOrd="0" destOrd="0" parTransId="{289D291A-5C2C-49CC-AB4A-262C2A52D780}" sibTransId="{C1423B64-B6A9-4732-91B2-704FB82B77AE}"/>
    <dgm:cxn modelId="{04254A19-8649-444C-9FA1-D38DE80FD8A4}" type="presOf" srcId="{7BFE6E2C-3FD4-4806-9F7F-DDEFBF1E1FE6}" destId="{C1E9694E-0CE3-4DB7-85F7-DC3677DBEE69}" srcOrd="0" destOrd="0" presId="urn:microsoft.com/office/officeart/2005/8/layout/hList1"/>
    <dgm:cxn modelId="{D48AC920-6D6C-40AC-8EC7-5E48C5FAB37A}" srcId="{69C0BD0E-CCD7-4893-A6B8-7281FDB4506A}" destId="{A39C4FB2-BE26-479D-ADB7-BE6CE8016429}" srcOrd="7" destOrd="0" parTransId="{0E5C734F-5525-42EC-813A-C1AA258CEB02}" sibTransId="{33E13157-FF3E-48CB-902E-49B03E6FC2A1}"/>
    <dgm:cxn modelId="{06B17E2B-464D-4E59-843B-5799CE3C32A0}" type="presOf" srcId="{F65BD373-DAB2-46C4-B723-48710CB4B174}" destId="{B4778E62-DAA9-45B7-90FE-278F45DA4FE0}" srcOrd="0" destOrd="0" presId="urn:microsoft.com/office/officeart/2005/8/layout/hList1"/>
    <dgm:cxn modelId="{DB875434-A563-4775-B26A-919E126AD480}" srcId="{69C0BD0E-CCD7-4893-A6B8-7281FDB4506A}" destId="{B0ADBCFD-9119-4B8F-93CA-17FAAFB32D75}" srcOrd="1" destOrd="0" parTransId="{25C4BF15-4577-4B65-9F2E-E1E473ED0509}" sibTransId="{1544DD38-9B09-4C05-9F6F-1EA716883F34}"/>
    <dgm:cxn modelId="{BC27075D-947F-4BC0-B421-4BF0E2997D45}" srcId="{69C0BD0E-CCD7-4893-A6B8-7281FDB4506A}" destId="{7BFE6E2C-3FD4-4806-9F7F-DDEFBF1E1FE6}" srcOrd="0" destOrd="0" parTransId="{9831BA1E-1BC3-4934-9C94-53436FE78AA1}" sibTransId="{E3D19138-483E-4EBA-AAA7-7B8B1E4E8E68}"/>
    <dgm:cxn modelId="{A5094B5D-A962-4376-B8FF-57F31FB5BBCA}" srcId="{69C0BD0E-CCD7-4893-A6B8-7281FDB4506A}" destId="{D1246867-BBC7-403D-BD4E-65C582CD7432}" srcOrd="4" destOrd="0" parTransId="{B570C017-01F5-4123-82B1-54B6441A725B}" sibTransId="{ACF2BFA7-8939-4092-89EE-10827E4750FF}"/>
    <dgm:cxn modelId="{40E40D5F-F988-4528-989C-6467681CEC79}" srcId="{69C0BD0E-CCD7-4893-A6B8-7281FDB4506A}" destId="{BC61D9C3-2F56-4108-85BA-3A47968B7CF2}" srcOrd="11" destOrd="0" parTransId="{301A2021-3BEF-4ECE-8C06-F33718F82344}" sibTransId="{8B486C1E-5DC2-4824-834D-7210BC457FEE}"/>
    <dgm:cxn modelId="{D5637865-8E3A-438B-8A40-A57DC83924BE}" srcId="{69C0BD0E-CCD7-4893-A6B8-7281FDB4506A}" destId="{4D724469-F7E6-4B97-9E54-03D136AC1642}" srcOrd="10" destOrd="0" parTransId="{976EF9ED-4495-49CF-982F-83014DAC3646}" sibTransId="{8165888E-333E-4C1E-B8FE-21AB14AD339D}"/>
    <dgm:cxn modelId="{CB70D365-D359-423D-86BF-DA95E6A2FF05}" type="presOf" srcId="{6F7A0049-1CDD-442D-9331-934F1826CF44}" destId="{C1E9694E-0CE3-4DB7-85F7-DC3677DBEE69}" srcOrd="0" destOrd="8" presId="urn:microsoft.com/office/officeart/2005/8/layout/hList1"/>
    <dgm:cxn modelId="{7164CA6A-1955-4140-A8BE-F5E79B39FAC3}" type="presOf" srcId="{B0ADBCFD-9119-4B8F-93CA-17FAAFB32D75}" destId="{C1E9694E-0CE3-4DB7-85F7-DC3677DBEE69}" srcOrd="0" destOrd="1" presId="urn:microsoft.com/office/officeart/2005/8/layout/hList1"/>
    <dgm:cxn modelId="{AE55F24D-59F4-4D8B-B611-3100C6DD09EA}" srcId="{69C0BD0E-CCD7-4893-A6B8-7281FDB4506A}" destId="{DA5F4DB5-22F3-48BB-A101-B6CF95EC7479}" srcOrd="6" destOrd="0" parTransId="{522327EA-7324-4F90-ADA9-E91824DC703F}" sibTransId="{789B5A43-CEF5-43AA-8197-FC95FB588B3E}"/>
    <dgm:cxn modelId="{B8F00B4F-CFF4-415E-BEFB-686E25FE04C4}" srcId="{69C0BD0E-CCD7-4893-A6B8-7281FDB4506A}" destId="{6F7A0049-1CDD-442D-9331-934F1826CF44}" srcOrd="8" destOrd="0" parTransId="{96DB7003-6A0F-4C18-B5A8-5CCC70FA546C}" sibTransId="{2A7C650D-FFEC-4211-96C6-A0FD2A8AB217}"/>
    <dgm:cxn modelId="{8CA58454-4825-4DDC-B36B-EF9455962827}" type="presOf" srcId="{A39C4FB2-BE26-479D-ADB7-BE6CE8016429}" destId="{C1E9694E-0CE3-4DB7-85F7-DC3677DBEE69}" srcOrd="0" destOrd="7" presId="urn:microsoft.com/office/officeart/2005/8/layout/hList1"/>
    <dgm:cxn modelId="{3AD5177B-EC95-42CA-8D57-5F2E5E04D9E1}" type="presOf" srcId="{6E87E9B0-6155-4C09-AC30-ABB25CEB0495}" destId="{C1E9694E-0CE3-4DB7-85F7-DC3677DBEE69}" srcOrd="0" destOrd="3" presId="urn:microsoft.com/office/officeart/2005/8/layout/hList1"/>
    <dgm:cxn modelId="{B3B2EA9E-C761-4002-BA01-E47C4FA3F1CA}" type="presOf" srcId="{4D724469-F7E6-4B97-9E54-03D136AC1642}" destId="{C1E9694E-0CE3-4DB7-85F7-DC3677DBEE69}" srcOrd="0" destOrd="10" presId="urn:microsoft.com/office/officeart/2005/8/layout/hList1"/>
    <dgm:cxn modelId="{B6F8A2A8-3750-49B0-9061-3BD0F83AE037}" type="presOf" srcId="{BC61D9C3-2F56-4108-85BA-3A47968B7CF2}" destId="{C1E9694E-0CE3-4DB7-85F7-DC3677DBEE69}" srcOrd="0" destOrd="11" presId="urn:microsoft.com/office/officeart/2005/8/layout/hList1"/>
    <dgm:cxn modelId="{4A15FFAE-34E0-4CF3-AB68-D105DA9CA023}" type="presOf" srcId="{D1246867-BBC7-403D-BD4E-65C582CD7432}" destId="{C1E9694E-0CE3-4DB7-85F7-DC3677DBEE69}" srcOrd="0" destOrd="4" presId="urn:microsoft.com/office/officeart/2005/8/layout/hList1"/>
    <dgm:cxn modelId="{630114B7-2AFE-4472-87EA-87CA7C4D53BA}" srcId="{69C0BD0E-CCD7-4893-A6B8-7281FDB4506A}" destId="{15419B6E-5344-46EE-95EC-080548C20E9C}" srcOrd="2" destOrd="0" parTransId="{990AA735-7F60-4C12-9470-94E6AF35F6D2}" sibTransId="{BDBFAA4B-9E3F-4364-BC87-FD0AB95FA0E8}"/>
    <dgm:cxn modelId="{BDA7DDBC-C667-4459-9255-4DCFA5F0C395}" type="presOf" srcId="{DA5F4DB5-22F3-48BB-A101-B6CF95EC7479}" destId="{C1E9694E-0CE3-4DB7-85F7-DC3677DBEE69}" srcOrd="0" destOrd="6" presId="urn:microsoft.com/office/officeart/2005/8/layout/hList1"/>
    <dgm:cxn modelId="{639245D2-0574-4CE0-BD8A-53C96E361D95}" srcId="{69C0BD0E-CCD7-4893-A6B8-7281FDB4506A}" destId="{D19C1EFD-70A0-4AF8-BE91-C397EF9CFF6E}" srcOrd="9" destOrd="0" parTransId="{D89E1067-D03C-43DA-A308-B03192DEB8B0}" sibTransId="{2E50505C-667C-4872-84B8-720D6042DA0C}"/>
    <dgm:cxn modelId="{77F938D7-B6C0-4F27-954C-A400E6FF2291}" type="presOf" srcId="{15419B6E-5344-46EE-95EC-080548C20E9C}" destId="{C1E9694E-0CE3-4DB7-85F7-DC3677DBEE69}" srcOrd="0" destOrd="2" presId="urn:microsoft.com/office/officeart/2005/8/layout/hList1"/>
    <dgm:cxn modelId="{232C77E2-9203-40A5-ADC1-BDEA6EA5978F}" type="presOf" srcId="{0D6AE8A5-9A03-41E0-BBD8-63D9E48ABE34}" destId="{C1E9694E-0CE3-4DB7-85F7-DC3677DBEE69}" srcOrd="0" destOrd="5" presId="urn:microsoft.com/office/officeart/2005/8/layout/hList1"/>
    <dgm:cxn modelId="{4E76B6F5-FAD6-42EE-8134-C728198271B2}" srcId="{69C0BD0E-CCD7-4893-A6B8-7281FDB4506A}" destId="{0D6AE8A5-9A03-41E0-BBD8-63D9E48ABE34}" srcOrd="5" destOrd="0" parTransId="{A0502120-BD86-439A-A21F-DF221476A25A}" sibTransId="{51556C55-D884-4481-ADD4-6F1C226075C4}"/>
    <dgm:cxn modelId="{C5CE84F7-0F07-40D3-82B3-020BE3B11D1E}" type="presOf" srcId="{D19C1EFD-70A0-4AF8-BE91-C397EF9CFF6E}" destId="{C1E9694E-0CE3-4DB7-85F7-DC3677DBEE69}" srcOrd="0" destOrd="9" presId="urn:microsoft.com/office/officeart/2005/8/layout/hList1"/>
    <dgm:cxn modelId="{29D9D0FE-2BCB-4067-9122-6EFB3E8DDC3D}" srcId="{69C0BD0E-CCD7-4893-A6B8-7281FDB4506A}" destId="{6E87E9B0-6155-4C09-AC30-ABB25CEB0495}" srcOrd="3" destOrd="0" parTransId="{9C5CB697-FB81-4668-8CC8-C31F18994636}" sibTransId="{EC79B1DB-FF73-4B5D-877E-B4DBA87D4A8B}"/>
    <dgm:cxn modelId="{889DD173-0CB7-40E1-A059-2F13855B7263}" type="presParOf" srcId="{B4778E62-DAA9-45B7-90FE-278F45DA4FE0}" destId="{D2670F68-7F47-4F1E-B723-BD621C278DA8}" srcOrd="0" destOrd="0" presId="urn:microsoft.com/office/officeart/2005/8/layout/hList1"/>
    <dgm:cxn modelId="{45E68503-7900-4E42-AEDB-88702EC22FA4}" type="presParOf" srcId="{D2670F68-7F47-4F1E-B723-BD621C278DA8}" destId="{A5D54B05-6801-45CF-9F61-A303E650C192}" srcOrd="0" destOrd="0" presId="urn:microsoft.com/office/officeart/2005/8/layout/hList1"/>
    <dgm:cxn modelId="{ACDB85A7-4560-4AB1-B479-F513E7807CDA}" type="presParOf" srcId="{D2670F68-7F47-4F1E-B723-BD621C278DA8}" destId="{C1E9694E-0CE3-4DB7-85F7-DC3677DBEE69}"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BB59C6-4313-4567-96A4-7A088927FDA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F2B83F57-9673-4B44-AC2C-4CF5B8AC340D}">
      <dgm:prSet custT="1"/>
      <dgm:spPr/>
      <dgm:t>
        <a:bodyPr/>
        <a:lstStyle/>
        <a:p>
          <a:r>
            <a:rPr lang="en-US" sz="1600" b="0" i="0" dirty="0"/>
            <a:t>DEPENDENT VARIABLE</a:t>
          </a:r>
          <a:endParaRPr lang="en-CA" sz="1600" dirty="0"/>
        </a:p>
      </dgm:t>
    </dgm:pt>
    <dgm:pt modelId="{3B37C040-C6F7-4E86-BDB8-A15023F4158D}" type="parTrans" cxnId="{E05DA3D0-FE87-46C5-8D03-0BB206FA885B}">
      <dgm:prSet/>
      <dgm:spPr/>
      <dgm:t>
        <a:bodyPr/>
        <a:lstStyle/>
        <a:p>
          <a:endParaRPr lang="en-CA"/>
        </a:p>
      </dgm:t>
    </dgm:pt>
    <dgm:pt modelId="{E134256F-6B06-42A1-9893-92527F936619}" type="sibTrans" cxnId="{E05DA3D0-FE87-46C5-8D03-0BB206FA885B}">
      <dgm:prSet/>
      <dgm:spPr/>
      <dgm:t>
        <a:bodyPr/>
        <a:lstStyle/>
        <a:p>
          <a:endParaRPr lang="en-CA"/>
        </a:p>
      </dgm:t>
    </dgm:pt>
    <dgm:pt modelId="{A2A88806-01B0-4337-857E-BF535A7FD3E0}">
      <dgm:prSet/>
      <dgm:spPr/>
      <dgm:t>
        <a:bodyPr/>
        <a:lstStyle/>
        <a:p>
          <a:pPr>
            <a:buFont typeface="+mj-lt"/>
            <a:buAutoNum type="arabicPeriod"/>
          </a:pPr>
          <a:r>
            <a:rPr lang="en-US" b="0" i="0" dirty="0" err="1"/>
            <a:t>Loan_Status</a:t>
          </a:r>
          <a:endParaRPr lang="en-CA" dirty="0"/>
        </a:p>
      </dgm:t>
    </dgm:pt>
    <dgm:pt modelId="{3B889045-8046-4BBE-9002-F8453515AA37}" type="parTrans" cxnId="{DF36D8F6-9E7D-4149-9860-48D92C12DCA7}">
      <dgm:prSet/>
      <dgm:spPr/>
      <dgm:t>
        <a:bodyPr/>
        <a:lstStyle/>
        <a:p>
          <a:endParaRPr lang="en-CA"/>
        </a:p>
      </dgm:t>
    </dgm:pt>
    <dgm:pt modelId="{5BD04584-F113-42E8-AF2E-B9AA0D7DFFCC}" type="sibTrans" cxnId="{DF36D8F6-9E7D-4149-9860-48D92C12DCA7}">
      <dgm:prSet/>
      <dgm:spPr/>
      <dgm:t>
        <a:bodyPr/>
        <a:lstStyle/>
        <a:p>
          <a:endParaRPr lang="en-CA"/>
        </a:p>
      </dgm:t>
    </dgm:pt>
    <dgm:pt modelId="{5334E37A-EDFE-43A4-B482-E50B4F0EC6B3}">
      <dgm:prSet/>
      <dgm:spPr/>
      <dgm:t>
        <a:bodyPr/>
        <a:lstStyle/>
        <a:p>
          <a:pPr>
            <a:buFont typeface="Arial" panose="020B0604020202020204" pitchFamily="34" charset="0"/>
            <a:buChar char="•"/>
          </a:pPr>
          <a:r>
            <a:rPr lang="en-US" b="0" i="0" dirty="0"/>
            <a:t>It indicates whether a loan application was approved (labeled as 'Y') or not approved (labeled as 'N')</a:t>
          </a:r>
          <a:endParaRPr lang="en-CA" dirty="0"/>
        </a:p>
      </dgm:t>
    </dgm:pt>
    <dgm:pt modelId="{E710F05F-B364-4654-BB49-80969BCDCFB0}" type="parTrans" cxnId="{E51D33C9-9A42-4200-BDA2-94FB29D523E9}">
      <dgm:prSet/>
      <dgm:spPr/>
      <dgm:t>
        <a:bodyPr/>
        <a:lstStyle/>
        <a:p>
          <a:endParaRPr lang="en-CA"/>
        </a:p>
      </dgm:t>
    </dgm:pt>
    <dgm:pt modelId="{89E52982-638D-401C-8FE5-49CA4E5D7AC8}" type="sibTrans" cxnId="{E51D33C9-9A42-4200-BDA2-94FB29D523E9}">
      <dgm:prSet/>
      <dgm:spPr/>
      <dgm:t>
        <a:bodyPr/>
        <a:lstStyle/>
        <a:p>
          <a:endParaRPr lang="en-CA"/>
        </a:p>
      </dgm:t>
    </dgm:pt>
    <dgm:pt modelId="{43A53A35-FB72-445D-801D-FF4E8576A53F}">
      <dgm:prSet/>
      <dgm:spPr/>
      <dgm:t>
        <a:bodyPr/>
        <a:lstStyle/>
        <a:p>
          <a:pPr>
            <a:buFont typeface="+mj-lt"/>
            <a:buAutoNum type="arabicPeriod"/>
          </a:pPr>
          <a:endParaRPr lang="en-CA" dirty="0"/>
        </a:p>
      </dgm:t>
    </dgm:pt>
    <dgm:pt modelId="{AC7B21F0-C722-48D0-B3FE-2E82431BDE25}" type="parTrans" cxnId="{EB1F58CC-8EFD-4432-AF5B-2D2C3A8513BD}">
      <dgm:prSet/>
      <dgm:spPr/>
      <dgm:t>
        <a:bodyPr/>
        <a:lstStyle/>
        <a:p>
          <a:endParaRPr lang="en-CA"/>
        </a:p>
      </dgm:t>
    </dgm:pt>
    <dgm:pt modelId="{AE6C4034-8C38-4DFF-93CE-6C855C984DFE}" type="sibTrans" cxnId="{EB1F58CC-8EFD-4432-AF5B-2D2C3A8513BD}">
      <dgm:prSet/>
      <dgm:spPr/>
      <dgm:t>
        <a:bodyPr/>
        <a:lstStyle/>
        <a:p>
          <a:endParaRPr lang="en-CA"/>
        </a:p>
      </dgm:t>
    </dgm:pt>
    <dgm:pt modelId="{6A62AE73-A7F5-4B03-B545-917A579A8F57}" type="pres">
      <dgm:prSet presAssocID="{93BB59C6-4313-4567-96A4-7A088927FDAB}" presName="Name0" presStyleCnt="0">
        <dgm:presLayoutVars>
          <dgm:dir/>
          <dgm:animLvl val="lvl"/>
          <dgm:resizeHandles val="exact"/>
        </dgm:presLayoutVars>
      </dgm:prSet>
      <dgm:spPr/>
    </dgm:pt>
    <dgm:pt modelId="{104D9E27-A6C4-41B7-B7A9-6CCE23834B54}" type="pres">
      <dgm:prSet presAssocID="{F2B83F57-9673-4B44-AC2C-4CF5B8AC340D}" presName="composite" presStyleCnt="0"/>
      <dgm:spPr/>
    </dgm:pt>
    <dgm:pt modelId="{C8D97CE8-1764-44E6-AD7B-B43D69643F92}" type="pres">
      <dgm:prSet presAssocID="{F2B83F57-9673-4B44-AC2C-4CF5B8AC340D}" presName="parTx" presStyleLbl="alignNode1" presStyleIdx="0" presStyleCnt="1">
        <dgm:presLayoutVars>
          <dgm:chMax val="0"/>
          <dgm:chPref val="0"/>
          <dgm:bulletEnabled val="1"/>
        </dgm:presLayoutVars>
      </dgm:prSet>
      <dgm:spPr/>
    </dgm:pt>
    <dgm:pt modelId="{6B0FE078-ADF7-4914-A174-DB78600AF22C}" type="pres">
      <dgm:prSet presAssocID="{F2B83F57-9673-4B44-AC2C-4CF5B8AC340D}" presName="desTx" presStyleLbl="alignAccFollowNode1" presStyleIdx="0" presStyleCnt="1">
        <dgm:presLayoutVars>
          <dgm:bulletEnabled val="1"/>
        </dgm:presLayoutVars>
      </dgm:prSet>
      <dgm:spPr/>
    </dgm:pt>
  </dgm:ptLst>
  <dgm:cxnLst>
    <dgm:cxn modelId="{38718228-1A71-44CE-BB11-C170A594572F}" type="presOf" srcId="{43A53A35-FB72-445D-801D-FF4E8576A53F}" destId="{6B0FE078-ADF7-4914-A174-DB78600AF22C}" srcOrd="0" destOrd="1" presId="urn:microsoft.com/office/officeart/2005/8/layout/hList1"/>
    <dgm:cxn modelId="{5DE51962-1152-40D2-AA3B-0530A041837C}" type="presOf" srcId="{F2B83F57-9673-4B44-AC2C-4CF5B8AC340D}" destId="{C8D97CE8-1764-44E6-AD7B-B43D69643F92}" srcOrd="0" destOrd="0" presId="urn:microsoft.com/office/officeart/2005/8/layout/hList1"/>
    <dgm:cxn modelId="{492CB781-DA1C-4985-AA19-135BC3566C7D}" type="presOf" srcId="{93BB59C6-4313-4567-96A4-7A088927FDAB}" destId="{6A62AE73-A7F5-4B03-B545-917A579A8F57}" srcOrd="0" destOrd="0" presId="urn:microsoft.com/office/officeart/2005/8/layout/hList1"/>
    <dgm:cxn modelId="{2B918091-E70D-45B8-B407-36CDCFDAAA8A}" type="presOf" srcId="{5334E37A-EDFE-43A4-B482-E50B4F0EC6B3}" destId="{6B0FE078-ADF7-4914-A174-DB78600AF22C}" srcOrd="0" destOrd="2" presId="urn:microsoft.com/office/officeart/2005/8/layout/hList1"/>
    <dgm:cxn modelId="{937C3FAA-A877-4688-97B1-BF4D66C604D5}" type="presOf" srcId="{A2A88806-01B0-4337-857E-BF535A7FD3E0}" destId="{6B0FE078-ADF7-4914-A174-DB78600AF22C}" srcOrd="0" destOrd="0" presId="urn:microsoft.com/office/officeart/2005/8/layout/hList1"/>
    <dgm:cxn modelId="{E51D33C9-9A42-4200-BDA2-94FB29D523E9}" srcId="{F2B83F57-9673-4B44-AC2C-4CF5B8AC340D}" destId="{5334E37A-EDFE-43A4-B482-E50B4F0EC6B3}" srcOrd="2" destOrd="0" parTransId="{E710F05F-B364-4654-BB49-80969BCDCFB0}" sibTransId="{89E52982-638D-401C-8FE5-49CA4E5D7AC8}"/>
    <dgm:cxn modelId="{EB1F58CC-8EFD-4432-AF5B-2D2C3A8513BD}" srcId="{F2B83F57-9673-4B44-AC2C-4CF5B8AC340D}" destId="{43A53A35-FB72-445D-801D-FF4E8576A53F}" srcOrd="1" destOrd="0" parTransId="{AC7B21F0-C722-48D0-B3FE-2E82431BDE25}" sibTransId="{AE6C4034-8C38-4DFF-93CE-6C855C984DFE}"/>
    <dgm:cxn modelId="{E05DA3D0-FE87-46C5-8D03-0BB206FA885B}" srcId="{93BB59C6-4313-4567-96A4-7A088927FDAB}" destId="{F2B83F57-9673-4B44-AC2C-4CF5B8AC340D}" srcOrd="0" destOrd="0" parTransId="{3B37C040-C6F7-4E86-BDB8-A15023F4158D}" sibTransId="{E134256F-6B06-42A1-9893-92527F936619}"/>
    <dgm:cxn modelId="{DF36D8F6-9E7D-4149-9860-48D92C12DCA7}" srcId="{F2B83F57-9673-4B44-AC2C-4CF5B8AC340D}" destId="{A2A88806-01B0-4337-857E-BF535A7FD3E0}" srcOrd="0" destOrd="0" parTransId="{3B889045-8046-4BBE-9002-F8453515AA37}" sibTransId="{5BD04584-F113-42E8-AF2E-B9AA0D7DFFCC}"/>
    <dgm:cxn modelId="{0AE78EA7-8408-4BDA-A564-4109ED213E7D}" type="presParOf" srcId="{6A62AE73-A7F5-4B03-B545-917A579A8F57}" destId="{104D9E27-A6C4-41B7-B7A9-6CCE23834B54}" srcOrd="0" destOrd="0" presId="urn:microsoft.com/office/officeart/2005/8/layout/hList1"/>
    <dgm:cxn modelId="{863AAC38-E0CA-4905-98F3-A56C6727B5DD}" type="presParOf" srcId="{104D9E27-A6C4-41B7-B7A9-6CCE23834B54}" destId="{C8D97CE8-1764-44E6-AD7B-B43D69643F92}" srcOrd="0" destOrd="0" presId="urn:microsoft.com/office/officeart/2005/8/layout/hList1"/>
    <dgm:cxn modelId="{2D75D64D-6102-42CE-82DA-9A3DB2155C6A}" type="presParOf" srcId="{104D9E27-A6C4-41B7-B7A9-6CCE23834B54}" destId="{6B0FE078-ADF7-4914-A174-DB78600AF22C}"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2A38B-AE70-4C9D-94C0-B27E93DFF24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CA"/>
        </a:p>
      </dgm:t>
    </dgm:pt>
    <dgm:pt modelId="{DF511203-2A9C-48A5-9E44-A66904BE1DDF}">
      <dgm:prSet custT="1"/>
      <dgm:spPr/>
      <dgm:t>
        <a:bodyPr/>
        <a:lstStyle/>
        <a:p>
          <a:r>
            <a:rPr lang="en-CA" sz="1000" i="1" dirty="0"/>
            <a:t>DATA COLLECTION</a:t>
          </a:r>
          <a:endParaRPr lang="en-CA" sz="1000" dirty="0"/>
        </a:p>
      </dgm:t>
    </dgm:pt>
    <dgm:pt modelId="{E09A2181-E603-466E-B36D-81FEBA82038B}" type="parTrans" cxnId="{06021665-2125-43E0-AE07-A8B55A8B24D9}">
      <dgm:prSet/>
      <dgm:spPr/>
      <dgm:t>
        <a:bodyPr/>
        <a:lstStyle/>
        <a:p>
          <a:endParaRPr lang="en-CA" sz="2400"/>
        </a:p>
      </dgm:t>
    </dgm:pt>
    <dgm:pt modelId="{F6A6059D-EC5C-4285-9D52-06CF653341A7}" type="sibTrans" cxnId="{06021665-2125-43E0-AE07-A8B55A8B24D9}">
      <dgm:prSet/>
      <dgm:spPr/>
      <dgm:t>
        <a:bodyPr/>
        <a:lstStyle/>
        <a:p>
          <a:endParaRPr lang="en-CA" sz="2400"/>
        </a:p>
      </dgm:t>
    </dgm:pt>
    <dgm:pt modelId="{A55F9CDB-4F41-4EF0-9A77-A6C59F1ABA11}">
      <dgm:prSet custT="1"/>
      <dgm:spPr/>
      <dgm:t>
        <a:bodyPr/>
        <a:lstStyle/>
        <a:p>
          <a:r>
            <a:rPr lang="en-CA" sz="1000"/>
            <a:t>Gather the dataset from a reliable source, such as Kaggle.</a:t>
          </a:r>
        </a:p>
      </dgm:t>
    </dgm:pt>
    <dgm:pt modelId="{4BA352E9-5EDD-4A9F-9AB5-FCE519D64DE4}" type="parTrans" cxnId="{E7A1FF55-0FB3-492B-8077-A88398525F17}">
      <dgm:prSet/>
      <dgm:spPr/>
      <dgm:t>
        <a:bodyPr/>
        <a:lstStyle/>
        <a:p>
          <a:endParaRPr lang="en-CA" sz="2400"/>
        </a:p>
      </dgm:t>
    </dgm:pt>
    <dgm:pt modelId="{22F9CE23-57F8-49C8-AEA9-E10A8D1BEAF6}" type="sibTrans" cxnId="{E7A1FF55-0FB3-492B-8077-A88398525F17}">
      <dgm:prSet/>
      <dgm:spPr/>
      <dgm:t>
        <a:bodyPr/>
        <a:lstStyle/>
        <a:p>
          <a:endParaRPr lang="en-CA" sz="2400"/>
        </a:p>
      </dgm:t>
    </dgm:pt>
    <dgm:pt modelId="{20330896-E174-4FFA-B249-A2EBCC11F66E}">
      <dgm:prSet custT="1"/>
      <dgm:spPr/>
      <dgm:t>
        <a:bodyPr/>
        <a:lstStyle/>
        <a:p>
          <a:r>
            <a:rPr lang="en-CA" sz="1000" i="1" dirty="0"/>
            <a:t>DATA PREPROCESSING</a:t>
          </a:r>
          <a:endParaRPr lang="en-CA" sz="1000" dirty="0"/>
        </a:p>
      </dgm:t>
    </dgm:pt>
    <dgm:pt modelId="{C0B83FA5-24A1-43D5-8CE8-B4D1459436C8}" type="parTrans" cxnId="{26BC8E2E-3FEB-407A-A431-2A0537D17491}">
      <dgm:prSet/>
      <dgm:spPr/>
      <dgm:t>
        <a:bodyPr/>
        <a:lstStyle/>
        <a:p>
          <a:endParaRPr lang="en-CA" sz="2400"/>
        </a:p>
      </dgm:t>
    </dgm:pt>
    <dgm:pt modelId="{834E1453-DCF4-4584-98E8-8BDA6FD71309}" type="sibTrans" cxnId="{26BC8E2E-3FEB-407A-A431-2A0537D17491}">
      <dgm:prSet/>
      <dgm:spPr/>
      <dgm:t>
        <a:bodyPr/>
        <a:lstStyle/>
        <a:p>
          <a:endParaRPr lang="en-CA" sz="2400"/>
        </a:p>
      </dgm:t>
    </dgm:pt>
    <dgm:pt modelId="{E4054936-108A-4A56-A319-8BE2431B08C6}">
      <dgm:prSet custT="1"/>
      <dgm:spPr/>
      <dgm:t>
        <a:bodyPr/>
        <a:lstStyle/>
        <a:p>
          <a:r>
            <a:rPr lang="en-CA" sz="1000"/>
            <a:t>Preprocess the data by removing duplicates and missing values, converting categorical data into numerical data, and standardizing numerical data.</a:t>
          </a:r>
        </a:p>
      </dgm:t>
    </dgm:pt>
    <dgm:pt modelId="{8494137E-CF2A-4F79-B607-63121B7DC56F}" type="parTrans" cxnId="{827FCEDD-AC7B-4F07-B3D6-8441769FE7E4}">
      <dgm:prSet/>
      <dgm:spPr/>
      <dgm:t>
        <a:bodyPr/>
        <a:lstStyle/>
        <a:p>
          <a:endParaRPr lang="en-CA" sz="2400"/>
        </a:p>
      </dgm:t>
    </dgm:pt>
    <dgm:pt modelId="{E686C193-248C-4E80-AA91-5285DF7C2B30}" type="sibTrans" cxnId="{827FCEDD-AC7B-4F07-B3D6-8441769FE7E4}">
      <dgm:prSet/>
      <dgm:spPr/>
      <dgm:t>
        <a:bodyPr/>
        <a:lstStyle/>
        <a:p>
          <a:endParaRPr lang="en-CA" sz="2400"/>
        </a:p>
      </dgm:t>
    </dgm:pt>
    <dgm:pt modelId="{C3AA4CB2-F324-4748-9CC0-F2D95824F4D0}">
      <dgm:prSet custT="1"/>
      <dgm:spPr/>
      <dgm:t>
        <a:bodyPr/>
        <a:lstStyle/>
        <a:p>
          <a:r>
            <a:rPr lang="en-CA" sz="1000" i="1" dirty="0"/>
            <a:t>DATA ANALYSIS</a:t>
          </a:r>
          <a:endParaRPr lang="en-CA" sz="1000" dirty="0"/>
        </a:p>
      </dgm:t>
    </dgm:pt>
    <dgm:pt modelId="{F7309995-212E-4713-AC34-73E08F9E446A}" type="parTrans" cxnId="{D52E948B-8ED6-4F9A-9F84-5F6A315EF18C}">
      <dgm:prSet/>
      <dgm:spPr/>
      <dgm:t>
        <a:bodyPr/>
        <a:lstStyle/>
        <a:p>
          <a:endParaRPr lang="en-CA" sz="2400"/>
        </a:p>
      </dgm:t>
    </dgm:pt>
    <dgm:pt modelId="{F4ABC527-3D98-42CA-81EE-CF5B1E19B67A}" type="sibTrans" cxnId="{D52E948B-8ED6-4F9A-9F84-5F6A315EF18C}">
      <dgm:prSet/>
      <dgm:spPr/>
      <dgm:t>
        <a:bodyPr/>
        <a:lstStyle/>
        <a:p>
          <a:endParaRPr lang="en-CA" sz="2400"/>
        </a:p>
      </dgm:t>
    </dgm:pt>
    <dgm:pt modelId="{56BF85B7-8B2A-4885-9797-1D7C52F09A69}">
      <dgm:prSet custT="1"/>
      <dgm:spPr/>
      <dgm:t>
        <a:bodyPr/>
        <a:lstStyle/>
        <a:p>
          <a:r>
            <a:rPr lang="en-CA" sz="1000"/>
            <a:t>Conduct exploratory data analysis to identify relationships between the variables and the loan status. Visualize the data using plots and charts to gain insights into the data.</a:t>
          </a:r>
        </a:p>
      </dgm:t>
    </dgm:pt>
    <dgm:pt modelId="{B2EE8D40-7C63-4DDE-8621-3A86EA29AC4C}" type="parTrans" cxnId="{F404614B-5AAE-4A17-9ABF-3335338CC973}">
      <dgm:prSet/>
      <dgm:spPr/>
      <dgm:t>
        <a:bodyPr/>
        <a:lstStyle/>
        <a:p>
          <a:endParaRPr lang="en-CA" sz="2400"/>
        </a:p>
      </dgm:t>
    </dgm:pt>
    <dgm:pt modelId="{23CF99A3-4B4D-4897-A890-2E668D41CE01}" type="sibTrans" cxnId="{F404614B-5AAE-4A17-9ABF-3335338CC973}">
      <dgm:prSet/>
      <dgm:spPr/>
      <dgm:t>
        <a:bodyPr/>
        <a:lstStyle/>
        <a:p>
          <a:endParaRPr lang="en-CA" sz="2400"/>
        </a:p>
      </dgm:t>
    </dgm:pt>
    <dgm:pt modelId="{80E0DCF0-AAD0-4333-A0D2-FF1A0E9012F5}">
      <dgm:prSet custT="1"/>
      <dgm:spPr/>
      <dgm:t>
        <a:bodyPr/>
        <a:lstStyle/>
        <a:p>
          <a:r>
            <a:rPr lang="en-CA" sz="1000" i="1" dirty="0"/>
            <a:t>FEATURE ENGINEERING</a:t>
          </a:r>
          <a:endParaRPr lang="en-CA" sz="1000" dirty="0"/>
        </a:p>
      </dgm:t>
    </dgm:pt>
    <dgm:pt modelId="{443C7443-A9A9-451F-A9A6-B6BE428C53BA}" type="parTrans" cxnId="{E3E1A6EA-0F32-4428-8D47-C0FDDB73F971}">
      <dgm:prSet/>
      <dgm:spPr/>
      <dgm:t>
        <a:bodyPr/>
        <a:lstStyle/>
        <a:p>
          <a:endParaRPr lang="en-CA" sz="2400"/>
        </a:p>
      </dgm:t>
    </dgm:pt>
    <dgm:pt modelId="{446B52FE-5504-4660-82CD-BF6C55030F31}" type="sibTrans" cxnId="{E3E1A6EA-0F32-4428-8D47-C0FDDB73F971}">
      <dgm:prSet/>
      <dgm:spPr/>
      <dgm:t>
        <a:bodyPr/>
        <a:lstStyle/>
        <a:p>
          <a:endParaRPr lang="en-CA" sz="2400"/>
        </a:p>
      </dgm:t>
    </dgm:pt>
    <dgm:pt modelId="{524C4219-F800-4E08-B003-9AF9829EB77F}">
      <dgm:prSet custT="1"/>
      <dgm:spPr/>
      <dgm:t>
        <a:bodyPr/>
        <a:lstStyle/>
        <a:p>
          <a:r>
            <a:rPr lang="en-CA" sz="1000"/>
            <a:t>Create new features from existing data that may be more predictive of the loan status.</a:t>
          </a:r>
        </a:p>
      </dgm:t>
    </dgm:pt>
    <dgm:pt modelId="{75A6F59F-A86E-4E23-9E44-D36ACD2F3C05}" type="parTrans" cxnId="{879E6684-B974-4AE5-B0BE-130F46E1ED41}">
      <dgm:prSet/>
      <dgm:spPr/>
      <dgm:t>
        <a:bodyPr/>
        <a:lstStyle/>
        <a:p>
          <a:endParaRPr lang="en-CA" sz="2400"/>
        </a:p>
      </dgm:t>
    </dgm:pt>
    <dgm:pt modelId="{A7094DC1-0712-491F-8E3B-D24711AD2CAE}" type="sibTrans" cxnId="{879E6684-B974-4AE5-B0BE-130F46E1ED41}">
      <dgm:prSet/>
      <dgm:spPr/>
      <dgm:t>
        <a:bodyPr/>
        <a:lstStyle/>
        <a:p>
          <a:endParaRPr lang="en-CA" sz="2400"/>
        </a:p>
      </dgm:t>
    </dgm:pt>
    <dgm:pt modelId="{44215857-4E5B-453C-88ED-F8888CB0FC75}">
      <dgm:prSet custT="1"/>
      <dgm:spPr/>
      <dgm:t>
        <a:bodyPr/>
        <a:lstStyle/>
        <a:p>
          <a:r>
            <a:rPr lang="en-CA" sz="1000" i="1" dirty="0"/>
            <a:t>MODEL SELECTION</a:t>
          </a:r>
          <a:endParaRPr lang="en-CA" sz="1000" dirty="0"/>
        </a:p>
      </dgm:t>
    </dgm:pt>
    <dgm:pt modelId="{61FE154D-97C0-47B9-9B38-C3CE342789B0}" type="parTrans" cxnId="{FAFD3C6A-25B3-424F-A4FF-149DE1C39B1A}">
      <dgm:prSet/>
      <dgm:spPr/>
      <dgm:t>
        <a:bodyPr/>
        <a:lstStyle/>
        <a:p>
          <a:endParaRPr lang="en-CA" sz="2400"/>
        </a:p>
      </dgm:t>
    </dgm:pt>
    <dgm:pt modelId="{15F885A1-BB70-4844-BE5F-955B73B06B2E}" type="sibTrans" cxnId="{FAFD3C6A-25B3-424F-A4FF-149DE1C39B1A}">
      <dgm:prSet/>
      <dgm:spPr/>
      <dgm:t>
        <a:bodyPr/>
        <a:lstStyle/>
        <a:p>
          <a:endParaRPr lang="en-CA" sz="2400"/>
        </a:p>
      </dgm:t>
    </dgm:pt>
    <dgm:pt modelId="{6DA62667-E21B-497D-81C8-E4C12AC51F16}">
      <dgm:prSet custT="1"/>
      <dgm:spPr/>
      <dgm:t>
        <a:bodyPr/>
        <a:lstStyle/>
        <a:p>
          <a:r>
            <a:rPr lang="en-CA" sz="1000"/>
            <a:t>Select an appropriate model for the task of predicting loan eligibility. Consider using classification models like logistic regression, decision trees, or random forests.</a:t>
          </a:r>
        </a:p>
      </dgm:t>
    </dgm:pt>
    <dgm:pt modelId="{A3368196-48DF-4F7B-847E-BAEBDEDD9B19}" type="parTrans" cxnId="{51335377-2144-461F-8A4D-08D2DECAC2AC}">
      <dgm:prSet/>
      <dgm:spPr/>
      <dgm:t>
        <a:bodyPr/>
        <a:lstStyle/>
        <a:p>
          <a:endParaRPr lang="en-CA" sz="2400"/>
        </a:p>
      </dgm:t>
    </dgm:pt>
    <dgm:pt modelId="{7839AFB6-B761-4551-9152-8BFA62BF13D4}" type="sibTrans" cxnId="{51335377-2144-461F-8A4D-08D2DECAC2AC}">
      <dgm:prSet/>
      <dgm:spPr/>
      <dgm:t>
        <a:bodyPr/>
        <a:lstStyle/>
        <a:p>
          <a:endParaRPr lang="en-CA" sz="2400"/>
        </a:p>
      </dgm:t>
    </dgm:pt>
    <dgm:pt modelId="{422E9EC0-0B05-420E-BD5E-4F3EB9E51234}">
      <dgm:prSet custT="1"/>
      <dgm:spPr/>
      <dgm:t>
        <a:bodyPr/>
        <a:lstStyle/>
        <a:p>
          <a:r>
            <a:rPr lang="en-CA" sz="1000" i="1" dirty="0"/>
            <a:t>MODEL TRAINING</a:t>
          </a:r>
          <a:endParaRPr lang="en-CA" sz="1000" dirty="0"/>
        </a:p>
      </dgm:t>
    </dgm:pt>
    <dgm:pt modelId="{7E07BBEC-07BC-4CEC-B978-2E3629D51726}" type="parTrans" cxnId="{031E319D-1A0C-4B23-9268-A61FBFF43F02}">
      <dgm:prSet/>
      <dgm:spPr/>
      <dgm:t>
        <a:bodyPr/>
        <a:lstStyle/>
        <a:p>
          <a:endParaRPr lang="en-CA" sz="2400"/>
        </a:p>
      </dgm:t>
    </dgm:pt>
    <dgm:pt modelId="{E61045C8-87E2-4FBB-A37E-27DEE0BD575D}" type="sibTrans" cxnId="{031E319D-1A0C-4B23-9268-A61FBFF43F02}">
      <dgm:prSet/>
      <dgm:spPr/>
      <dgm:t>
        <a:bodyPr/>
        <a:lstStyle/>
        <a:p>
          <a:endParaRPr lang="en-CA" sz="2400"/>
        </a:p>
      </dgm:t>
    </dgm:pt>
    <dgm:pt modelId="{E10FAC0E-52FB-4470-9DDA-0335941376DB}">
      <dgm:prSet custT="1"/>
      <dgm:spPr/>
      <dgm:t>
        <a:bodyPr/>
        <a:lstStyle/>
        <a:p>
          <a:r>
            <a:rPr lang="en-CA" sz="1000"/>
            <a:t>Train the selected model on the preprocessed data using appropriate training techniques.</a:t>
          </a:r>
        </a:p>
      </dgm:t>
    </dgm:pt>
    <dgm:pt modelId="{A8285B73-A459-40F0-BABD-5FDD8CB3FDAD}" type="parTrans" cxnId="{4AC6BEC5-6427-4BF4-BBE9-EE8F4E302F01}">
      <dgm:prSet/>
      <dgm:spPr/>
      <dgm:t>
        <a:bodyPr/>
        <a:lstStyle/>
        <a:p>
          <a:endParaRPr lang="en-CA" sz="2400"/>
        </a:p>
      </dgm:t>
    </dgm:pt>
    <dgm:pt modelId="{4D76AA54-3A00-470E-A0F4-C043408FAFAB}" type="sibTrans" cxnId="{4AC6BEC5-6427-4BF4-BBE9-EE8F4E302F01}">
      <dgm:prSet/>
      <dgm:spPr/>
      <dgm:t>
        <a:bodyPr/>
        <a:lstStyle/>
        <a:p>
          <a:endParaRPr lang="en-CA" sz="2400"/>
        </a:p>
      </dgm:t>
    </dgm:pt>
    <dgm:pt modelId="{C921C727-7C92-4611-80DD-696FFB4F22AE}">
      <dgm:prSet custT="1"/>
      <dgm:spPr/>
      <dgm:t>
        <a:bodyPr/>
        <a:lstStyle/>
        <a:p>
          <a:r>
            <a:rPr lang="en-CA" sz="1000" i="1" dirty="0"/>
            <a:t>MODEL EVALUATION</a:t>
          </a:r>
          <a:endParaRPr lang="en-CA" sz="1000" dirty="0"/>
        </a:p>
      </dgm:t>
    </dgm:pt>
    <dgm:pt modelId="{AE24B7CC-A273-485F-8F00-F99489528876}" type="parTrans" cxnId="{22942B2C-2D15-43EF-AD92-C0378F2C2ECE}">
      <dgm:prSet/>
      <dgm:spPr/>
      <dgm:t>
        <a:bodyPr/>
        <a:lstStyle/>
        <a:p>
          <a:endParaRPr lang="en-CA" sz="2400"/>
        </a:p>
      </dgm:t>
    </dgm:pt>
    <dgm:pt modelId="{E3543514-41F2-40FD-8A34-FA11FCD28A11}" type="sibTrans" cxnId="{22942B2C-2D15-43EF-AD92-C0378F2C2ECE}">
      <dgm:prSet/>
      <dgm:spPr/>
      <dgm:t>
        <a:bodyPr/>
        <a:lstStyle/>
        <a:p>
          <a:endParaRPr lang="en-CA" sz="2400"/>
        </a:p>
      </dgm:t>
    </dgm:pt>
    <dgm:pt modelId="{C39F211F-A5F7-4089-A734-0AAA80752A93}">
      <dgm:prSet custT="1"/>
      <dgm:spPr/>
      <dgm:t>
        <a:bodyPr/>
        <a:lstStyle/>
        <a:p>
          <a:r>
            <a:rPr lang="en-CA" sz="1000"/>
            <a:t>Evaluate the performance of the model using evaluation metrics such as accuracy, precision, recall, and F1 score.</a:t>
          </a:r>
        </a:p>
      </dgm:t>
    </dgm:pt>
    <dgm:pt modelId="{1BB5487D-F886-463C-9518-FFEDB08F4836}" type="parTrans" cxnId="{38123D77-DDA2-4B21-A726-D3B96B4B61FF}">
      <dgm:prSet/>
      <dgm:spPr/>
      <dgm:t>
        <a:bodyPr/>
        <a:lstStyle/>
        <a:p>
          <a:endParaRPr lang="en-CA" sz="2400"/>
        </a:p>
      </dgm:t>
    </dgm:pt>
    <dgm:pt modelId="{A6DE0B6A-A2C5-48D9-ADDD-7E885C27049F}" type="sibTrans" cxnId="{38123D77-DDA2-4B21-A726-D3B96B4B61FF}">
      <dgm:prSet/>
      <dgm:spPr/>
      <dgm:t>
        <a:bodyPr/>
        <a:lstStyle/>
        <a:p>
          <a:endParaRPr lang="en-CA" sz="2400"/>
        </a:p>
      </dgm:t>
    </dgm:pt>
    <dgm:pt modelId="{C1B661E8-989F-4466-80D8-FE47BE6DB01F}">
      <dgm:prSet custT="1"/>
      <dgm:spPr/>
      <dgm:t>
        <a:bodyPr/>
        <a:lstStyle/>
        <a:p>
          <a:r>
            <a:rPr lang="en-CA" sz="1000" i="1" dirty="0"/>
            <a:t>HYPERPARAMETER TUNING</a:t>
          </a:r>
          <a:endParaRPr lang="en-CA" sz="1000" dirty="0"/>
        </a:p>
      </dgm:t>
    </dgm:pt>
    <dgm:pt modelId="{E0F58D46-04CC-49FA-8637-BA47C1AA0D73}" type="parTrans" cxnId="{644ED8A1-FC8E-4E79-A014-8ABD24A37F8A}">
      <dgm:prSet/>
      <dgm:spPr/>
      <dgm:t>
        <a:bodyPr/>
        <a:lstStyle/>
        <a:p>
          <a:endParaRPr lang="en-CA" sz="2400"/>
        </a:p>
      </dgm:t>
    </dgm:pt>
    <dgm:pt modelId="{D2C5D190-D08F-4500-A632-B5409D61FA85}" type="sibTrans" cxnId="{644ED8A1-FC8E-4E79-A014-8ABD24A37F8A}">
      <dgm:prSet/>
      <dgm:spPr/>
      <dgm:t>
        <a:bodyPr/>
        <a:lstStyle/>
        <a:p>
          <a:endParaRPr lang="en-CA" sz="2400"/>
        </a:p>
      </dgm:t>
    </dgm:pt>
    <dgm:pt modelId="{97B2FF32-60CF-4062-A275-1911B9C5FBEF}">
      <dgm:prSet custT="1"/>
      <dgm:spPr/>
      <dgm:t>
        <a:bodyPr/>
        <a:lstStyle/>
        <a:p>
          <a:r>
            <a:rPr lang="en-CA" sz="1000"/>
            <a:t>Tune the hyperparameters of the model using techniques like GridSearchCV to improve its performance.</a:t>
          </a:r>
        </a:p>
      </dgm:t>
    </dgm:pt>
    <dgm:pt modelId="{FCE8FB0B-3E00-40D6-AB56-46B8BB7750C9}" type="parTrans" cxnId="{43B907A9-858F-4BE7-8AEA-A344AF9C48B3}">
      <dgm:prSet/>
      <dgm:spPr/>
      <dgm:t>
        <a:bodyPr/>
        <a:lstStyle/>
        <a:p>
          <a:endParaRPr lang="en-CA" sz="2400"/>
        </a:p>
      </dgm:t>
    </dgm:pt>
    <dgm:pt modelId="{E13496C2-7864-4730-99E8-697A4B0FE509}" type="sibTrans" cxnId="{43B907A9-858F-4BE7-8AEA-A344AF9C48B3}">
      <dgm:prSet/>
      <dgm:spPr/>
      <dgm:t>
        <a:bodyPr/>
        <a:lstStyle/>
        <a:p>
          <a:endParaRPr lang="en-CA" sz="2400"/>
        </a:p>
      </dgm:t>
    </dgm:pt>
    <dgm:pt modelId="{26096C28-5D3B-44CE-BD26-24BDEFBB49E6}">
      <dgm:prSet custT="1"/>
      <dgm:spPr/>
      <dgm:t>
        <a:bodyPr/>
        <a:lstStyle/>
        <a:p>
          <a:r>
            <a:rPr lang="en-CA" sz="1000" i="1" dirty="0"/>
            <a:t>MODEL DEPLOYMENT</a:t>
          </a:r>
          <a:endParaRPr lang="en-CA" sz="1000" dirty="0"/>
        </a:p>
      </dgm:t>
    </dgm:pt>
    <dgm:pt modelId="{2DD7E47E-34AA-4AC1-B9DD-C86899B106C2}" type="parTrans" cxnId="{6E7C94F1-0627-4176-B9F5-41B96275EE3B}">
      <dgm:prSet/>
      <dgm:spPr/>
      <dgm:t>
        <a:bodyPr/>
        <a:lstStyle/>
        <a:p>
          <a:endParaRPr lang="en-CA" sz="2400"/>
        </a:p>
      </dgm:t>
    </dgm:pt>
    <dgm:pt modelId="{79EA5A9D-A3CE-4468-9EE7-84D8D6B4E1A8}" type="sibTrans" cxnId="{6E7C94F1-0627-4176-B9F5-41B96275EE3B}">
      <dgm:prSet/>
      <dgm:spPr/>
      <dgm:t>
        <a:bodyPr/>
        <a:lstStyle/>
        <a:p>
          <a:endParaRPr lang="en-CA" sz="2400"/>
        </a:p>
      </dgm:t>
    </dgm:pt>
    <dgm:pt modelId="{BC6D6E52-3127-4939-B051-31E1DFD1C745}">
      <dgm:prSet custT="1"/>
      <dgm:spPr/>
      <dgm:t>
        <a:bodyPr/>
        <a:lstStyle/>
        <a:p>
          <a:r>
            <a:rPr lang="en-CA" sz="1000"/>
            <a:t>Deploy the trained and optimized model in a production environment where it can make accurate loan eligibility predictions.</a:t>
          </a:r>
        </a:p>
      </dgm:t>
    </dgm:pt>
    <dgm:pt modelId="{F1F59482-02AA-4161-9E17-9B526D4589C0}" type="parTrans" cxnId="{9B4060DF-CC19-4237-BF08-6948DBF77405}">
      <dgm:prSet/>
      <dgm:spPr/>
      <dgm:t>
        <a:bodyPr/>
        <a:lstStyle/>
        <a:p>
          <a:endParaRPr lang="en-CA" sz="2400"/>
        </a:p>
      </dgm:t>
    </dgm:pt>
    <dgm:pt modelId="{00F2343F-CF2E-4F55-A721-EBFFDA438374}" type="sibTrans" cxnId="{9B4060DF-CC19-4237-BF08-6948DBF77405}">
      <dgm:prSet/>
      <dgm:spPr/>
      <dgm:t>
        <a:bodyPr/>
        <a:lstStyle/>
        <a:p>
          <a:endParaRPr lang="en-CA" sz="2400"/>
        </a:p>
      </dgm:t>
    </dgm:pt>
    <dgm:pt modelId="{B7CE4610-D66E-40EE-9F7F-ED395676BFA0}">
      <dgm:prSet custT="1"/>
      <dgm:spPr/>
      <dgm:t>
        <a:bodyPr/>
        <a:lstStyle/>
        <a:p>
          <a:r>
            <a:rPr lang="en-CA" sz="1000" i="1" dirty="0"/>
            <a:t>MONITORING AND MAINTENANCE</a:t>
          </a:r>
          <a:endParaRPr lang="en-CA" sz="1000" dirty="0"/>
        </a:p>
      </dgm:t>
    </dgm:pt>
    <dgm:pt modelId="{E5B75CE7-A8F1-4A91-A769-8C81F7CD193B}" type="parTrans" cxnId="{1B3F9E84-FF8E-4B41-9D16-9ECC86F44E0F}">
      <dgm:prSet/>
      <dgm:spPr/>
      <dgm:t>
        <a:bodyPr/>
        <a:lstStyle/>
        <a:p>
          <a:endParaRPr lang="en-CA" sz="2400"/>
        </a:p>
      </dgm:t>
    </dgm:pt>
    <dgm:pt modelId="{6AF73A57-720A-4D55-B610-620980F81143}" type="sibTrans" cxnId="{1B3F9E84-FF8E-4B41-9D16-9ECC86F44E0F}">
      <dgm:prSet/>
      <dgm:spPr/>
      <dgm:t>
        <a:bodyPr/>
        <a:lstStyle/>
        <a:p>
          <a:endParaRPr lang="en-CA" sz="2400"/>
        </a:p>
      </dgm:t>
    </dgm:pt>
    <dgm:pt modelId="{D8C82AEE-0D51-4FB7-9B6B-B51A8E388E76}">
      <dgm:prSet custT="1"/>
      <dgm:spPr/>
      <dgm:t>
        <a:bodyPr/>
        <a:lstStyle/>
        <a:p>
          <a:r>
            <a:rPr lang="en-CA" sz="1000"/>
            <a:t>Monitor the model's performance in the production environment, retrain it periodically, and update it as necessary to maintain its accuracy and relevance.</a:t>
          </a:r>
        </a:p>
      </dgm:t>
    </dgm:pt>
    <dgm:pt modelId="{90F27AF1-0FFD-4441-B977-6896E80B0BB9}" type="parTrans" cxnId="{B58E86FE-CD67-4982-B418-8C151BF73AA0}">
      <dgm:prSet/>
      <dgm:spPr/>
      <dgm:t>
        <a:bodyPr/>
        <a:lstStyle/>
        <a:p>
          <a:endParaRPr lang="en-CA" sz="2400"/>
        </a:p>
      </dgm:t>
    </dgm:pt>
    <dgm:pt modelId="{A38DAB02-4AC0-4D8C-BE9F-B893FCB63741}" type="sibTrans" cxnId="{B58E86FE-CD67-4982-B418-8C151BF73AA0}">
      <dgm:prSet/>
      <dgm:spPr/>
      <dgm:t>
        <a:bodyPr/>
        <a:lstStyle/>
        <a:p>
          <a:endParaRPr lang="en-CA" sz="2400"/>
        </a:p>
      </dgm:t>
    </dgm:pt>
    <dgm:pt modelId="{3230865D-1125-4520-8021-B70DD618D9F0}" type="pres">
      <dgm:prSet presAssocID="{5DA2A38B-AE70-4C9D-94C0-B27E93DFF247}" presName="linear" presStyleCnt="0">
        <dgm:presLayoutVars>
          <dgm:dir/>
          <dgm:animLvl val="lvl"/>
          <dgm:resizeHandles val="exact"/>
        </dgm:presLayoutVars>
      </dgm:prSet>
      <dgm:spPr/>
    </dgm:pt>
    <dgm:pt modelId="{E514DCAB-B5F5-4287-B47F-7C7AFA8445BF}" type="pres">
      <dgm:prSet presAssocID="{DF511203-2A9C-48A5-9E44-A66904BE1DDF}" presName="parentLin" presStyleCnt="0"/>
      <dgm:spPr/>
    </dgm:pt>
    <dgm:pt modelId="{AD7316BE-0338-497C-B440-191CED4AE453}" type="pres">
      <dgm:prSet presAssocID="{DF511203-2A9C-48A5-9E44-A66904BE1DDF}" presName="parentLeftMargin" presStyleLbl="node1" presStyleIdx="0" presStyleCnt="10"/>
      <dgm:spPr/>
    </dgm:pt>
    <dgm:pt modelId="{4AFBF6BE-0909-422B-90DD-26B70B4279F3}" type="pres">
      <dgm:prSet presAssocID="{DF511203-2A9C-48A5-9E44-A66904BE1DDF}" presName="parentText" presStyleLbl="node1" presStyleIdx="0" presStyleCnt="10">
        <dgm:presLayoutVars>
          <dgm:chMax val="0"/>
          <dgm:bulletEnabled val="1"/>
        </dgm:presLayoutVars>
      </dgm:prSet>
      <dgm:spPr/>
    </dgm:pt>
    <dgm:pt modelId="{50561B8E-06A8-4AC2-BFBA-E61C4C8BCF4C}" type="pres">
      <dgm:prSet presAssocID="{DF511203-2A9C-48A5-9E44-A66904BE1DDF}" presName="negativeSpace" presStyleCnt="0"/>
      <dgm:spPr/>
    </dgm:pt>
    <dgm:pt modelId="{24870FBB-BD1A-45A2-A9F8-B3FC940F46C1}" type="pres">
      <dgm:prSet presAssocID="{DF511203-2A9C-48A5-9E44-A66904BE1DDF}" presName="childText" presStyleLbl="conFgAcc1" presStyleIdx="0" presStyleCnt="10">
        <dgm:presLayoutVars>
          <dgm:bulletEnabled val="1"/>
        </dgm:presLayoutVars>
      </dgm:prSet>
      <dgm:spPr/>
    </dgm:pt>
    <dgm:pt modelId="{7C57CEC5-5507-4458-8E84-C1C18B69CE15}" type="pres">
      <dgm:prSet presAssocID="{F6A6059D-EC5C-4285-9D52-06CF653341A7}" presName="spaceBetweenRectangles" presStyleCnt="0"/>
      <dgm:spPr/>
    </dgm:pt>
    <dgm:pt modelId="{9781D151-47BF-4D23-9BAD-92476ECC51D7}" type="pres">
      <dgm:prSet presAssocID="{20330896-E174-4FFA-B249-A2EBCC11F66E}" presName="parentLin" presStyleCnt="0"/>
      <dgm:spPr/>
    </dgm:pt>
    <dgm:pt modelId="{1D637D02-D1AA-4418-9AD1-1362963C1238}" type="pres">
      <dgm:prSet presAssocID="{20330896-E174-4FFA-B249-A2EBCC11F66E}" presName="parentLeftMargin" presStyleLbl="node1" presStyleIdx="0" presStyleCnt="10"/>
      <dgm:spPr/>
    </dgm:pt>
    <dgm:pt modelId="{352516C1-F3DD-447A-92B3-60256ED27ECE}" type="pres">
      <dgm:prSet presAssocID="{20330896-E174-4FFA-B249-A2EBCC11F66E}" presName="parentText" presStyleLbl="node1" presStyleIdx="1" presStyleCnt="10">
        <dgm:presLayoutVars>
          <dgm:chMax val="0"/>
          <dgm:bulletEnabled val="1"/>
        </dgm:presLayoutVars>
      </dgm:prSet>
      <dgm:spPr/>
    </dgm:pt>
    <dgm:pt modelId="{6E71336B-007A-4086-8894-FCBC75EB9220}" type="pres">
      <dgm:prSet presAssocID="{20330896-E174-4FFA-B249-A2EBCC11F66E}" presName="negativeSpace" presStyleCnt="0"/>
      <dgm:spPr/>
    </dgm:pt>
    <dgm:pt modelId="{57C2850E-3BA7-4632-AA01-63DA9BBF861F}" type="pres">
      <dgm:prSet presAssocID="{20330896-E174-4FFA-B249-A2EBCC11F66E}" presName="childText" presStyleLbl="conFgAcc1" presStyleIdx="1" presStyleCnt="10">
        <dgm:presLayoutVars>
          <dgm:bulletEnabled val="1"/>
        </dgm:presLayoutVars>
      </dgm:prSet>
      <dgm:spPr/>
    </dgm:pt>
    <dgm:pt modelId="{FE3EDF88-87A8-44EA-AF1D-5092E0FBBB5E}" type="pres">
      <dgm:prSet presAssocID="{834E1453-DCF4-4584-98E8-8BDA6FD71309}" presName="spaceBetweenRectangles" presStyleCnt="0"/>
      <dgm:spPr/>
    </dgm:pt>
    <dgm:pt modelId="{9BF9A5E3-26CD-4C06-B5F6-B90EA746BBF5}" type="pres">
      <dgm:prSet presAssocID="{C3AA4CB2-F324-4748-9CC0-F2D95824F4D0}" presName="parentLin" presStyleCnt="0"/>
      <dgm:spPr/>
    </dgm:pt>
    <dgm:pt modelId="{1AF8678D-FF2F-4CFE-8593-82B6181E8E4E}" type="pres">
      <dgm:prSet presAssocID="{C3AA4CB2-F324-4748-9CC0-F2D95824F4D0}" presName="parentLeftMargin" presStyleLbl="node1" presStyleIdx="1" presStyleCnt="10"/>
      <dgm:spPr/>
    </dgm:pt>
    <dgm:pt modelId="{17CE6CE4-1BB1-40DB-8E43-C31C2DF6F2F2}" type="pres">
      <dgm:prSet presAssocID="{C3AA4CB2-F324-4748-9CC0-F2D95824F4D0}" presName="parentText" presStyleLbl="node1" presStyleIdx="2" presStyleCnt="10">
        <dgm:presLayoutVars>
          <dgm:chMax val="0"/>
          <dgm:bulletEnabled val="1"/>
        </dgm:presLayoutVars>
      </dgm:prSet>
      <dgm:spPr/>
    </dgm:pt>
    <dgm:pt modelId="{BBBBD60D-4A17-4F4A-975E-77243D7A0EC8}" type="pres">
      <dgm:prSet presAssocID="{C3AA4CB2-F324-4748-9CC0-F2D95824F4D0}" presName="negativeSpace" presStyleCnt="0"/>
      <dgm:spPr/>
    </dgm:pt>
    <dgm:pt modelId="{9EF03834-4FD7-42CD-B7EE-830A34888074}" type="pres">
      <dgm:prSet presAssocID="{C3AA4CB2-F324-4748-9CC0-F2D95824F4D0}" presName="childText" presStyleLbl="conFgAcc1" presStyleIdx="2" presStyleCnt="10">
        <dgm:presLayoutVars>
          <dgm:bulletEnabled val="1"/>
        </dgm:presLayoutVars>
      </dgm:prSet>
      <dgm:spPr/>
    </dgm:pt>
    <dgm:pt modelId="{EE85B2B2-5F7F-48DF-9CCB-4C4820AFA532}" type="pres">
      <dgm:prSet presAssocID="{F4ABC527-3D98-42CA-81EE-CF5B1E19B67A}" presName="spaceBetweenRectangles" presStyleCnt="0"/>
      <dgm:spPr/>
    </dgm:pt>
    <dgm:pt modelId="{70C25A03-A631-470E-BFDB-AA3E03E95F6F}" type="pres">
      <dgm:prSet presAssocID="{80E0DCF0-AAD0-4333-A0D2-FF1A0E9012F5}" presName="parentLin" presStyleCnt="0"/>
      <dgm:spPr/>
    </dgm:pt>
    <dgm:pt modelId="{F6027E5F-DB77-4FB7-AA4F-6C9AED74360A}" type="pres">
      <dgm:prSet presAssocID="{80E0DCF0-AAD0-4333-A0D2-FF1A0E9012F5}" presName="parentLeftMargin" presStyleLbl="node1" presStyleIdx="2" presStyleCnt="10"/>
      <dgm:spPr/>
    </dgm:pt>
    <dgm:pt modelId="{36C609EB-AC9B-48E2-AC6D-2C3244210444}" type="pres">
      <dgm:prSet presAssocID="{80E0DCF0-AAD0-4333-A0D2-FF1A0E9012F5}" presName="parentText" presStyleLbl="node1" presStyleIdx="3" presStyleCnt="10">
        <dgm:presLayoutVars>
          <dgm:chMax val="0"/>
          <dgm:bulletEnabled val="1"/>
        </dgm:presLayoutVars>
      </dgm:prSet>
      <dgm:spPr/>
    </dgm:pt>
    <dgm:pt modelId="{D88F805B-467A-431E-8F93-9347B33D593F}" type="pres">
      <dgm:prSet presAssocID="{80E0DCF0-AAD0-4333-A0D2-FF1A0E9012F5}" presName="negativeSpace" presStyleCnt="0"/>
      <dgm:spPr/>
    </dgm:pt>
    <dgm:pt modelId="{D1821780-5070-47A5-B188-7FA611A39A90}" type="pres">
      <dgm:prSet presAssocID="{80E0DCF0-AAD0-4333-A0D2-FF1A0E9012F5}" presName="childText" presStyleLbl="conFgAcc1" presStyleIdx="3" presStyleCnt="10">
        <dgm:presLayoutVars>
          <dgm:bulletEnabled val="1"/>
        </dgm:presLayoutVars>
      </dgm:prSet>
      <dgm:spPr/>
    </dgm:pt>
    <dgm:pt modelId="{1D9C274F-85E6-436C-A86A-7718B17820D0}" type="pres">
      <dgm:prSet presAssocID="{446B52FE-5504-4660-82CD-BF6C55030F31}" presName="spaceBetweenRectangles" presStyleCnt="0"/>
      <dgm:spPr/>
    </dgm:pt>
    <dgm:pt modelId="{E2BA5599-1DBA-462D-BCD1-19DF36B74D22}" type="pres">
      <dgm:prSet presAssocID="{44215857-4E5B-453C-88ED-F8888CB0FC75}" presName="parentLin" presStyleCnt="0"/>
      <dgm:spPr/>
    </dgm:pt>
    <dgm:pt modelId="{F081E671-5220-47C7-A57C-B0D15D67688F}" type="pres">
      <dgm:prSet presAssocID="{44215857-4E5B-453C-88ED-F8888CB0FC75}" presName="parentLeftMargin" presStyleLbl="node1" presStyleIdx="3" presStyleCnt="10"/>
      <dgm:spPr/>
    </dgm:pt>
    <dgm:pt modelId="{CED86F55-3C0B-4327-AC93-805A20FF61E3}" type="pres">
      <dgm:prSet presAssocID="{44215857-4E5B-453C-88ED-F8888CB0FC75}" presName="parentText" presStyleLbl="node1" presStyleIdx="4" presStyleCnt="10">
        <dgm:presLayoutVars>
          <dgm:chMax val="0"/>
          <dgm:bulletEnabled val="1"/>
        </dgm:presLayoutVars>
      </dgm:prSet>
      <dgm:spPr/>
    </dgm:pt>
    <dgm:pt modelId="{3DF43EF4-56F8-4498-ACC5-9D4FEB6C9AE3}" type="pres">
      <dgm:prSet presAssocID="{44215857-4E5B-453C-88ED-F8888CB0FC75}" presName="negativeSpace" presStyleCnt="0"/>
      <dgm:spPr/>
    </dgm:pt>
    <dgm:pt modelId="{25995B4E-89D9-4463-96AC-BFDD3F22CBDC}" type="pres">
      <dgm:prSet presAssocID="{44215857-4E5B-453C-88ED-F8888CB0FC75}" presName="childText" presStyleLbl="conFgAcc1" presStyleIdx="4" presStyleCnt="10">
        <dgm:presLayoutVars>
          <dgm:bulletEnabled val="1"/>
        </dgm:presLayoutVars>
      </dgm:prSet>
      <dgm:spPr/>
    </dgm:pt>
    <dgm:pt modelId="{28016FDB-DD4D-4217-9881-88EC8E1B3C94}" type="pres">
      <dgm:prSet presAssocID="{15F885A1-BB70-4844-BE5F-955B73B06B2E}" presName="spaceBetweenRectangles" presStyleCnt="0"/>
      <dgm:spPr/>
    </dgm:pt>
    <dgm:pt modelId="{14C341E5-9F3A-4927-81CE-FA2C931F568B}" type="pres">
      <dgm:prSet presAssocID="{422E9EC0-0B05-420E-BD5E-4F3EB9E51234}" presName="parentLin" presStyleCnt="0"/>
      <dgm:spPr/>
    </dgm:pt>
    <dgm:pt modelId="{A15AAA6F-E28F-4AB1-AEC1-386AD062B0AF}" type="pres">
      <dgm:prSet presAssocID="{422E9EC0-0B05-420E-BD5E-4F3EB9E51234}" presName="parentLeftMargin" presStyleLbl="node1" presStyleIdx="4" presStyleCnt="10"/>
      <dgm:spPr/>
    </dgm:pt>
    <dgm:pt modelId="{BB863F2D-36D8-47F9-B1F3-4824ABAEBB6D}" type="pres">
      <dgm:prSet presAssocID="{422E9EC0-0B05-420E-BD5E-4F3EB9E51234}" presName="parentText" presStyleLbl="node1" presStyleIdx="5" presStyleCnt="10">
        <dgm:presLayoutVars>
          <dgm:chMax val="0"/>
          <dgm:bulletEnabled val="1"/>
        </dgm:presLayoutVars>
      </dgm:prSet>
      <dgm:spPr/>
    </dgm:pt>
    <dgm:pt modelId="{A9962BDF-3A3B-4A21-8627-1A3E3DFCD3B3}" type="pres">
      <dgm:prSet presAssocID="{422E9EC0-0B05-420E-BD5E-4F3EB9E51234}" presName="negativeSpace" presStyleCnt="0"/>
      <dgm:spPr/>
    </dgm:pt>
    <dgm:pt modelId="{DABEC213-D7A6-4EE5-9632-FA734BC1CA54}" type="pres">
      <dgm:prSet presAssocID="{422E9EC0-0B05-420E-BD5E-4F3EB9E51234}" presName="childText" presStyleLbl="conFgAcc1" presStyleIdx="5" presStyleCnt="10">
        <dgm:presLayoutVars>
          <dgm:bulletEnabled val="1"/>
        </dgm:presLayoutVars>
      </dgm:prSet>
      <dgm:spPr/>
    </dgm:pt>
    <dgm:pt modelId="{B7CA6798-C187-43B3-9418-52B52A432CB5}" type="pres">
      <dgm:prSet presAssocID="{E61045C8-87E2-4FBB-A37E-27DEE0BD575D}" presName="spaceBetweenRectangles" presStyleCnt="0"/>
      <dgm:spPr/>
    </dgm:pt>
    <dgm:pt modelId="{40BBFA2F-E34A-46E4-8AD1-12094BD10E2E}" type="pres">
      <dgm:prSet presAssocID="{C921C727-7C92-4611-80DD-696FFB4F22AE}" presName="parentLin" presStyleCnt="0"/>
      <dgm:spPr/>
    </dgm:pt>
    <dgm:pt modelId="{A9AFBA1B-0278-4E4D-86A8-E698AC0B2AF2}" type="pres">
      <dgm:prSet presAssocID="{C921C727-7C92-4611-80DD-696FFB4F22AE}" presName="parentLeftMargin" presStyleLbl="node1" presStyleIdx="5" presStyleCnt="10"/>
      <dgm:spPr/>
    </dgm:pt>
    <dgm:pt modelId="{4A9634A2-FF5C-43F0-90BA-DCE8BE3E924F}" type="pres">
      <dgm:prSet presAssocID="{C921C727-7C92-4611-80DD-696FFB4F22AE}" presName="parentText" presStyleLbl="node1" presStyleIdx="6" presStyleCnt="10">
        <dgm:presLayoutVars>
          <dgm:chMax val="0"/>
          <dgm:bulletEnabled val="1"/>
        </dgm:presLayoutVars>
      </dgm:prSet>
      <dgm:spPr/>
    </dgm:pt>
    <dgm:pt modelId="{DD8C503A-D2B0-44A9-BEA2-47D7A5477882}" type="pres">
      <dgm:prSet presAssocID="{C921C727-7C92-4611-80DD-696FFB4F22AE}" presName="negativeSpace" presStyleCnt="0"/>
      <dgm:spPr/>
    </dgm:pt>
    <dgm:pt modelId="{423AFCD0-FBF2-4B0A-8F2E-0002DBDC752B}" type="pres">
      <dgm:prSet presAssocID="{C921C727-7C92-4611-80DD-696FFB4F22AE}" presName="childText" presStyleLbl="conFgAcc1" presStyleIdx="6" presStyleCnt="10" custLinFactNeighborX="-865" custLinFactNeighborY="84667">
        <dgm:presLayoutVars>
          <dgm:bulletEnabled val="1"/>
        </dgm:presLayoutVars>
      </dgm:prSet>
      <dgm:spPr/>
    </dgm:pt>
    <dgm:pt modelId="{0E1831EA-D560-499B-9967-1153EBBA01DF}" type="pres">
      <dgm:prSet presAssocID="{E3543514-41F2-40FD-8A34-FA11FCD28A11}" presName="spaceBetweenRectangles" presStyleCnt="0"/>
      <dgm:spPr/>
    </dgm:pt>
    <dgm:pt modelId="{A4674A72-EF69-46D4-9660-A4DA40FBF17B}" type="pres">
      <dgm:prSet presAssocID="{C1B661E8-989F-4466-80D8-FE47BE6DB01F}" presName="parentLin" presStyleCnt="0"/>
      <dgm:spPr/>
    </dgm:pt>
    <dgm:pt modelId="{6AC9A1F0-6D3F-4452-99CE-F9C1A74122BB}" type="pres">
      <dgm:prSet presAssocID="{C1B661E8-989F-4466-80D8-FE47BE6DB01F}" presName="parentLeftMargin" presStyleLbl="node1" presStyleIdx="6" presStyleCnt="10"/>
      <dgm:spPr/>
    </dgm:pt>
    <dgm:pt modelId="{66650EAF-CD87-4D54-9E03-6A52D372A986}" type="pres">
      <dgm:prSet presAssocID="{C1B661E8-989F-4466-80D8-FE47BE6DB01F}" presName="parentText" presStyleLbl="node1" presStyleIdx="7" presStyleCnt="10">
        <dgm:presLayoutVars>
          <dgm:chMax val="0"/>
          <dgm:bulletEnabled val="1"/>
        </dgm:presLayoutVars>
      </dgm:prSet>
      <dgm:spPr/>
    </dgm:pt>
    <dgm:pt modelId="{F469C356-3780-4D12-8564-DF1B013F7F6B}" type="pres">
      <dgm:prSet presAssocID="{C1B661E8-989F-4466-80D8-FE47BE6DB01F}" presName="negativeSpace" presStyleCnt="0"/>
      <dgm:spPr/>
    </dgm:pt>
    <dgm:pt modelId="{E5CB68A8-F615-476B-AB04-F4A7A6889732}" type="pres">
      <dgm:prSet presAssocID="{C1B661E8-989F-4466-80D8-FE47BE6DB01F}" presName="childText" presStyleLbl="conFgAcc1" presStyleIdx="7" presStyleCnt="10">
        <dgm:presLayoutVars>
          <dgm:bulletEnabled val="1"/>
        </dgm:presLayoutVars>
      </dgm:prSet>
      <dgm:spPr/>
    </dgm:pt>
    <dgm:pt modelId="{CFCD001B-31F5-427D-879D-24331AD75417}" type="pres">
      <dgm:prSet presAssocID="{D2C5D190-D08F-4500-A632-B5409D61FA85}" presName="spaceBetweenRectangles" presStyleCnt="0"/>
      <dgm:spPr/>
    </dgm:pt>
    <dgm:pt modelId="{3368C4C4-442A-4447-AB9C-B1B604E7A21E}" type="pres">
      <dgm:prSet presAssocID="{26096C28-5D3B-44CE-BD26-24BDEFBB49E6}" presName="parentLin" presStyleCnt="0"/>
      <dgm:spPr/>
    </dgm:pt>
    <dgm:pt modelId="{F9232BCE-988D-4EC2-B8F0-73CBF1270119}" type="pres">
      <dgm:prSet presAssocID="{26096C28-5D3B-44CE-BD26-24BDEFBB49E6}" presName="parentLeftMargin" presStyleLbl="node1" presStyleIdx="7" presStyleCnt="10"/>
      <dgm:spPr/>
    </dgm:pt>
    <dgm:pt modelId="{EB51076C-B964-4787-93A6-ADCA1CC0155F}" type="pres">
      <dgm:prSet presAssocID="{26096C28-5D3B-44CE-BD26-24BDEFBB49E6}" presName="parentText" presStyleLbl="node1" presStyleIdx="8" presStyleCnt="10">
        <dgm:presLayoutVars>
          <dgm:chMax val="0"/>
          <dgm:bulletEnabled val="1"/>
        </dgm:presLayoutVars>
      </dgm:prSet>
      <dgm:spPr/>
    </dgm:pt>
    <dgm:pt modelId="{BDC2A198-8C4E-480C-8C57-7433F706A496}" type="pres">
      <dgm:prSet presAssocID="{26096C28-5D3B-44CE-BD26-24BDEFBB49E6}" presName="negativeSpace" presStyleCnt="0"/>
      <dgm:spPr/>
    </dgm:pt>
    <dgm:pt modelId="{6A34B187-FBC5-4133-9D6E-FEA20856D363}" type="pres">
      <dgm:prSet presAssocID="{26096C28-5D3B-44CE-BD26-24BDEFBB49E6}" presName="childText" presStyleLbl="conFgAcc1" presStyleIdx="8" presStyleCnt="10">
        <dgm:presLayoutVars>
          <dgm:bulletEnabled val="1"/>
        </dgm:presLayoutVars>
      </dgm:prSet>
      <dgm:spPr/>
    </dgm:pt>
    <dgm:pt modelId="{32157E1F-D33E-4F32-86FB-29B566105B25}" type="pres">
      <dgm:prSet presAssocID="{79EA5A9D-A3CE-4468-9EE7-84D8D6B4E1A8}" presName="spaceBetweenRectangles" presStyleCnt="0"/>
      <dgm:spPr/>
    </dgm:pt>
    <dgm:pt modelId="{9193B872-AEA6-47B7-AE41-A4BB68E1AB34}" type="pres">
      <dgm:prSet presAssocID="{B7CE4610-D66E-40EE-9F7F-ED395676BFA0}" presName="parentLin" presStyleCnt="0"/>
      <dgm:spPr/>
    </dgm:pt>
    <dgm:pt modelId="{21D376F5-3F0D-4499-A773-4075B402712E}" type="pres">
      <dgm:prSet presAssocID="{B7CE4610-D66E-40EE-9F7F-ED395676BFA0}" presName="parentLeftMargin" presStyleLbl="node1" presStyleIdx="8" presStyleCnt="10"/>
      <dgm:spPr/>
    </dgm:pt>
    <dgm:pt modelId="{09A3A538-63CD-4934-8D57-495F7D04DCA1}" type="pres">
      <dgm:prSet presAssocID="{B7CE4610-D66E-40EE-9F7F-ED395676BFA0}" presName="parentText" presStyleLbl="node1" presStyleIdx="9" presStyleCnt="10">
        <dgm:presLayoutVars>
          <dgm:chMax val="0"/>
          <dgm:bulletEnabled val="1"/>
        </dgm:presLayoutVars>
      </dgm:prSet>
      <dgm:spPr/>
    </dgm:pt>
    <dgm:pt modelId="{62AF9D0F-EB39-4548-8BEE-C9801C9EA300}" type="pres">
      <dgm:prSet presAssocID="{B7CE4610-D66E-40EE-9F7F-ED395676BFA0}" presName="negativeSpace" presStyleCnt="0"/>
      <dgm:spPr/>
    </dgm:pt>
    <dgm:pt modelId="{9AC88261-63AB-4628-8FCA-B5D6769CC029}" type="pres">
      <dgm:prSet presAssocID="{B7CE4610-D66E-40EE-9F7F-ED395676BFA0}" presName="childText" presStyleLbl="conFgAcc1" presStyleIdx="9" presStyleCnt="10">
        <dgm:presLayoutVars>
          <dgm:bulletEnabled val="1"/>
        </dgm:presLayoutVars>
      </dgm:prSet>
      <dgm:spPr/>
    </dgm:pt>
  </dgm:ptLst>
  <dgm:cxnLst>
    <dgm:cxn modelId="{FB02D10A-E677-43DA-80A1-9D0A80E3673C}" type="presOf" srcId="{B7CE4610-D66E-40EE-9F7F-ED395676BFA0}" destId="{09A3A538-63CD-4934-8D57-495F7D04DCA1}" srcOrd="1" destOrd="0" presId="urn:microsoft.com/office/officeart/2005/8/layout/list1"/>
    <dgm:cxn modelId="{19A18B15-7D87-496F-A683-AC70E0B13FE8}" type="presOf" srcId="{26096C28-5D3B-44CE-BD26-24BDEFBB49E6}" destId="{F9232BCE-988D-4EC2-B8F0-73CBF1270119}" srcOrd="0" destOrd="0" presId="urn:microsoft.com/office/officeart/2005/8/layout/list1"/>
    <dgm:cxn modelId="{641CF015-4FF1-4F44-B6BE-363CFCB75362}" type="presOf" srcId="{A55F9CDB-4F41-4EF0-9A77-A6C59F1ABA11}" destId="{24870FBB-BD1A-45A2-A9F8-B3FC940F46C1}" srcOrd="0" destOrd="0" presId="urn:microsoft.com/office/officeart/2005/8/layout/list1"/>
    <dgm:cxn modelId="{31AF5B16-EE7C-40FF-97CD-A64C40609D87}" type="presOf" srcId="{E10FAC0E-52FB-4470-9DDA-0335941376DB}" destId="{DABEC213-D7A6-4EE5-9632-FA734BC1CA54}" srcOrd="0" destOrd="0" presId="urn:microsoft.com/office/officeart/2005/8/layout/list1"/>
    <dgm:cxn modelId="{4AD96C1F-CAA8-4079-818F-039BAF694F8E}" type="presOf" srcId="{44215857-4E5B-453C-88ED-F8888CB0FC75}" destId="{F081E671-5220-47C7-A57C-B0D15D67688F}" srcOrd="0" destOrd="0" presId="urn:microsoft.com/office/officeart/2005/8/layout/list1"/>
    <dgm:cxn modelId="{33D03C20-8AC1-4198-A467-55BFA8BF1AC7}" type="presOf" srcId="{C921C727-7C92-4611-80DD-696FFB4F22AE}" destId="{4A9634A2-FF5C-43F0-90BA-DCE8BE3E924F}" srcOrd="1" destOrd="0" presId="urn:microsoft.com/office/officeart/2005/8/layout/list1"/>
    <dgm:cxn modelId="{68FD682A-0ED9-447C-8390-BACBE175AA3B}" type="presOf" srcId="{6DA62667-E21B-497D-81C8-E4C12AC51F16}" destId="{25995B4E-89D9-4463-96AC-BFDD3F22CBDC}" srcOrd="0" destOrd="0" presId="urn:microsoft.com/office/officeart/2005/8/layout/list1"/>
    <dgm:cxn modelId="{22942B2C-2D15-43EF-AD92-C0378F2C2ECE}" srcId="{5DA2A38B-AE70-4C9D-94C0-B27E93DFF247}" destId="{C921C727-7C92-4611-80DD-696FFB4F22AE}" srcOrd="6" destOrd="0" parTransId="{AE24B7CC-A273-485F-8F00-F99489528876}" sibTransId="{E3543514-41F2-40FD-8A34-FA11FCD28A11}"/>
    <dgm:cxn modelId="{26BC8E2E-3FEB-407A-A431-2A0537D17491}" srcId="{5DA2A38B-AE70-4C9D-94C0-B27E93DFF247}" destId="{20330896-E174-4FFA-B249-A2EBCC11F66E}" srcOrd="1" destOrd="0" parTransId="{C0B83FA5-24A1-43D5-8CE8-B4D1459436C8}" sibTransId="{834E1453-DCF4-4584-98E8-8BDA6FD71309}"/>
    <dgm:cxn modelId="{2DDA4533-53F1-4458-AF1A-9DD76922586C}" type="presOf" srcId="{80E0DCF0-AAD0-4333-A0D2-FF1A0E9012F5}" destId="{36C609EB-AC9B-48E2-AC6D-2C3244210444}" srcOrd="1" destOrd="0" presId="urn:microsoft.com/office/officeart/2005/8/layout/list1"/>
    <dgm:cxn modelId="{AFC08D40-D0B3-409C-9A39-BF6448E0DC7E}" type="presOf" srcId="{44215857-4E5B-453C-88ED-F8888CB0FC75}" destId="{CED86F55-3C0B-4327-AC93-805A20FF61E3}" srcOrd="1" destOrd="0" presId="urn:microsoft.com/office/officeart/2005/8/layout/list1"/>
    <dgm:cxn modelId="{06021665-2125-43E0-AE07-A8B55A8B24D9}" srcId="{5DA2A38B-AE70-4C9D-94C0-B27E93DFF247}" destId="{DF511203-2A9C-48A5-9E44-A66904BE1DDF}" srcOrd="0" destOrd="0" parTransId="{E09A2181-E603-466E-B36D-81FEBA82038B}" sibTransId="{F6A6059D-EC5C-4285-9D52-06CF653341A7}"/>
    <dgm:cxn modelId="{C8789668-14A1-4D8B-9A6A-1642D17BA6CA}" type="presOf" srcId="{80E0DCF0-AAD0-4333-A0D2-FF1A0E9012F5}" destId="{F6027E5F-DB77-4FB7-AA4F-6C9AED74360A}" srcOrd="0" destOrd="0" presId="urn:microsoft.com/office/officeart/2005/8/layout/list1"/>
    <dgm:cxn modelId="{FAFD3C6A-25B3-424F-A4FF-149DE1C39B1A}" srcId="{5DA2A38B-AE70-4C9D-94C0-B27E93DFF247}" destId="{44215857-4E5B-453C-88ED-F8888CB0FC75}" srcOrd="4" destOrd="0" parTransId="{61FE154D-97C0-47B9-9B38-C3CE342789B0}" sibTransId="{15F885A1-BB70-4844-BE5F-955B73B06B2E}"/>
    <dgm:cxn modelId="{F404614B-5AAE-4A17-9ABF-3335338CC973}" srcId="{C3AA4CB2-F324-4748-9CC0-F2D95824F4D0}" destId="{56BF85B7-8B2A-4885-9797-1D7C52F09A69}" srcOrd="0" destOrd="0" parTransId="{B2EE8D40-7C63-4DDE-8621-3A86EA29AC4C}" sibTransId="{23CF99A3-4B4D-4897-A890-2E668D41CE01}"/>
    <dgm:cxn modelId="{049E7B50-63A9-4552-BE25-C21E2AFC5F06}" type="presOf" srcId="{C3AA4CB2-F324-4748-9CC0-F2D95824F4D0}" destId="{17CE6CE4-1BB1-40DB-8E43-C31C2DF6F2F2}" srcOrd="1" destOrd="0" presId="urn:microsoft.com/office/officeart/2005/8/layout/list1"/>
    <dgm:cxn modelId="{E7A1FF55-0FB3-492B-8077-A88398525F17}" srcId="{DF511203-2A9C-48A5-9E44-A66904BE1DDF}" destId="{A55F9CDB-4F41-4EF0-9A77-A6C59F1ABA11}" srcOrd="0" destOrd="0" parTransId="{4BA352E9-5EDD-4A9F-9AB5-FCE519D64DE4}" sibTransId="{22F9CE23-57F8-49C8-AEA9-E10A8D1BEAF6}"/>
    <dgm:cxn modelId="{38123D77-DDA2-4B21-A726-D3B96B4B61FF}" srcId="{C921C727-7C92-4611-80DD-696FFB4F22AE}" destId="{C39F211F-A5F7-4089-A734-0AAA80752A93}" srcOrd="0" destOrd="0" parTransId="{1BB5487D-F886-463C-9518-FFEDB08F4836}" sibTransId="{A6DE0B6A-A2C5-48D9-ADDD-7E885C27049F}"/>
    <dgm:cxn modelId="{51335377-2144-461F-8A4D-08D2DECAC2AC}" srcId="{44215857-4E5B-453C-88ED-F8888CB0FC75}" destId="{6DA62667-E21B-497D-81C8-E4C12AC51F16}" srcOrd="0" destOrd="0" parTransId="{A3368196-48DF-4F7B-847E-BAEBDEDD9B19}" sibTransId="{7839AFB6-B761-4551-9152-8BFA62BF13D4}"/>
    <dgm:cxn modelId="{77E0DC80-C1D5-413A-AC8F-E8A09D0E406B}" type="presOf" srcId="{B7CE4610-D66E-40EE-9F7F-ED395676BFA0}" destId="{21D376F5-3F0D-4499-A773-4075B402712E}" srcOrd="0" destOrd="0" presId="urn:microsoft.com/office/officeart/2005/8/layout/list1"/>
    <dgm:cxn modelId="{7042FE80-CA14-42F2-9768-9A362C0F3F41}" type="presOf" srcId="{C1B661E8-989F-4466-80D8-FE47BE6DB01F}" destId="{6AC9A1F0-6D3F-4452-99CE-F9C1A74122BB}" srcOrd="0" destOrd="0" presId="urn:microsoft.com/office/officeart/2005/8/layout/list1"/>
    <dgm:cxn modelId="{879E6684-B974-4AE5-B0BE-130F46E1ED41}" srcId="{80E0DCF0-AAD0-4333-A0D2-FF1A0E9012F5}" destId="{524C4219-F800-4E08-B003-9AF9829EB77F}" srcOrd="0" destOrd="0" parTransId="{75A6F59F-A86E-4E23-9E44-D36ACD2F3C05}" sibTransId="{A7094DC1-0712-491F-8E3B-D24711AD2CAE}"/>
    <dgm:cxn modelId="{1B3F9E84-FF8E-4B41-9D16-9ECC86F44E0F}" srcId="{5DA2A38B-AE70-4C9D-94C0-B27E93DFF247}" destId="{B7CE4610-D66E-40EE-9F7F-ED395676BFA0}" srcOrd="9" destOrd="0" parTransId="{E5B75CE7-A8F1-4A91-A769-8C81F7CD193B}" sibTransId="{6AF73A57-720A-4D55-B610-620980F81143}"/>
    <dgm:cxn modelId="{93B05287-7446-4830-9991-5ABD57A91BFD}" type="presOf" srcId="{C39F211F-A5F7-4089-A734-0AAA80752A93}" destId="{423AFCD0-FBF2-4B0A-8F2E-0002DBDC752B}" srcOrd="0" destOrd="0" presId="urn:microsoft.com/office/officeart/2005/8/layout/list1"/>
    <dgm:cxn modelId="{D52E948B-8ED6-4F9A-9F84-5F6A315EF18C}" srcId="{5DA2A38B-AE70-4C9D-94C0-B27E93DFF247}" destId="{C3AA4CB2-F324-4748-9CC0-F2D95824F4D0}" srcOrd="2" destOrd="0" parTransId="{F7309995-212E-4713-AC34-73E08F9E446A}" sibTransId="{F4ABC527-3D98-42CA-81EE-CF5B1E19B67A}"/>
    <dgm:cxn modelId="{94004890-9668-4A13-A81C-7C500A46BFD0}" type="presOf" srcId="{5DA2A38B-AE70-4C9D-94C0-B27E93DFF247}" destId="{3230865D-1125-4520-8021-B70DD618D9F0}" srcOrd="0" destOrd="0" presId="urn:microsoft.com/office/officeart/2005/8/layout/list1"/>
    <dgm:cxn modelId="{61CF2F91-FE48-4F2D-9705-BA2615E3B8B7}" type="presOf" srcId="{20330896-E174-4FFA-B249-A2EBCC11F66E}" destId="{1D637D02-D1AA-4418-9AD1-1362963C1238}" srcOrd="0" destOrd="0" presId="urn:microsoft.com/office/officeart/2005/8/layout/list1"/>
    <dgm:cxn modelId="{3265E696-565F-449E-AC15-968CF912FD7B}" type="presOf" srcId="{56BF85B7-8B2A-4885-9797-1D7C52F09A69}" destId="{9EF03834-4FD7-42CD-B7EE-830A34888074}" srcOrd="0" destOrd="0" presId="urn:microsoft.com/office/officeart/2005/8/layout/list1"/>
    <dgm:cxn modelId="{DB44A79A-0997-4000-9F97-CD05A4C70ACB}" type="presOf" srcId="{C921C727-7C92-4611-80DD-696FFB4F22AE}" destId="{A9AFBA1B-0278-4E4D-86A8-E698AC0B2AF2}" srcOrd="0" destOrd="0" presId="urn:microsoft.com/office/officeart/2005/8/layout/list1"/>
    <dgm:cxn modelId="{031E319D-1A0C-4B23-9268-A61FBFF43F02}" srcId="{5DA2A38B-AE70-4C9D-94C0-B27E93DFF247}" destId="{422E9EC0-0B05-420E-BD5E-4F3EB9E51234}" srcOrd="5" destOrd="0" parTransId="{7E07BBEC-07BC-4CEC-B978-2E3629D51726}" sibTransId="{E61045C8-87E2-4FBB-A37E-27DEE0BD575D}"/>
    <dgm:cxn modelId="{644ED8A1-FC8E-4E79-A014-8ABD24A37F8A}" srcId="{5DA2A38B-AE70-4C9D-94C0-B27E93DFF247}" destId="{C1B661E8-989F-4466-80D8-FE47BE6DB01F}" srcOrd="7" destOrd="0" parTransId="{E0F58D46-04CC-49FA-8637-BA47C1AA0D73}" sibTransId="{D2C5D190-D08F-4500-A632-B5409D61FA85}"/>
    <dgm:cxn modelId="{8DB995A4-D15C-4407-B2F1-606F134843D0}" type="presOf" srcId="{D8C82AEE-0D51-4FB7-9B6B-B51A8E388E76}" destId="{9AC88261-63AB-4628-8FCA-B5D6769CC029}" srcOrd="0" destOrd="0" presId="urn:microsoft.com/office/officeart/2005/8/layout/list1"/>
    <dgm:cxn modelId="{43B907A9-858F-4BE7-8AEA-A344AF9C48B3}" srcId="{C1B661E8-989F-4466-80D8-FE47BE6DB01F}" destId="{97B2FF32-60CF-4062-A275-1911B9C5FBEF}" srcOrd="0" destOrd="0" parTransId="{FCE8FB0B-3E00-40D6-AB56-46B8BB7750C9}" sibTransId="{E13496C2-7864-4730-99E8-697A4B0FE509}"/>
    <dgm:cxn modelId="{37D447B2-FE23-4895-AB04-D339647C0D8B}" type="presOf" srcId="{26096C28-5D3B-44CE-BD26-24BDEFBB49E6}" destId="{EB51076C-B964-4787-93A6-ADCA1CC0155F}" srcOrd="1" destOrd="0" presId="urn:microsoft.com/office/officeart/2005/8/layout/list1"/>
    <dgm:cxn modelId="{19EE42BE-3AAE-429F-B6B1-72C35815E422}" type="presOf" srcId="{C3AA4CB2-F324-4748-9CC0-F2D95824F4D0}" destId="{1AF8678D-FF2F-4CFE-8593-82B6181E8E4E}" srcOrd="0" destOrd="0" presId="urn:microsoft.com/office/officeart/2005/8/layout/list1"/>
    <dgm:cxn modelId="{AE3014C1-CDD7-4CCA-AE06-D58FE2A280F7}" type="presOf" srcId="{524C4219-F800-4E08-B003-9AF9829EB77F}" destId="{D1821780-5070-47A5-B188-7FA611A39A90}" srcOrd="0" destOrd="0" presId="urn:microsoft.com/office/officeart/2005/8/layout/list1"/>
    <dgm:cxn modelId="{437DC7C3-219B-49E6-8154-5EA3982C97B0}" type="presOf" srcId="{C1B661E8-989F-4466-80D8-FE47BE6DB01F}" destId="{66650EAF-CD87-4D54-9E03-6A52D372A986}" srcOrd="1" destOrd="0" presId="urn:microsoft.com/office/officeart/2005/8/layout/list1"/>
    <dgm:cxn modelId="{4AC6BEC5-6427-4BF4-BBE9-EE8F4E302F01}" srcId="{422E9EC0-0B05-420E-BD5E-4F3EB9E51234}" destId="{E10FAC0E-52FB-4470-9DDA-0335941376DB}" srcOrd="0" destOrd="0" parTransId="{A8285B73-A459-40F0-BABD-5FDD8CB3FDAD}" sibTransId="{4D76AA54-3A00-470E-A0F4-C043408FAFAB}"/>
    <dgm:cxn modelId="{DE1C6ED3-236A-42BA-9BC2-77F34E7724AA}" type="presOf" srcId="{97B2FF32-60CF-4062-A275-1911B9C5FBEF}" destId="{E5CB68A8-F615-476B-AB04-F4A7A6889732}" srcOrd="0" destOrd="0" presId="urn:microsoft.com/office/officeart/2005/8/layout/list1"/>
    <dgm:cxn modelId="{D6A045DB-3378-4773-9E62-C31807F1154B}" type="presOf" srcId="{DF511203-2A9C-48A5-9E44-A66904BE1DDF}" destId="{AD7316BE-0338-497C-B440-191CED4AE453}" srcOrd="0" destOrd="0" presId="urn:microsoft.com/office/officeart/2005/8/layout/list1"/>
    <dgm:cxn modelId="{827FCEDD-AC7B-4F07-B3D6-8441769FE7E4}" srcId="{20330896-E174-4FFA-B249-A2EBCC11F66E}" destId="{E4054936-108A-4A56-A319-8BE2431B08C6}" srcOrd="0" destOrd="0" parTransId="{8494137E-CF2A-4F79-B607-63121B7DC56F}" sibTransId="{E686C193-248C-4E80-AA91-5285DF7C2B30}"/>
    <dgm:cxn modelId="{9B4060DF-CC19-4237-BF08-6948DBF77405}" srcId="{26096C28-5D3B-44CE-BD26-24BDEFBB49E6}" destId="{BC6D6E52-3127-4939-B051-31E1DFD1C745}" srcOrd="0" destOrd="0" parTransId="{F1F59482-02AA-4161-9E17-9B526D4589C0}" sibTransId="{00F2343F-CF2E-4F55-A721-EBFFDA438374}"/>
    <dgm:cxn modelId="{C281B8E1-3F07-4B0A-9A45-1A0E5BECBB22}" type="presOf" srcId="{422E9EC0-0B05-420E-BD5E-4F3EB9E51234}" destId="{BB863F2D-36D8-47F9-B1F3-4824ABAEBB6D}" srcOrd="1" destOrd="0" presId="urn:microsoft.com/office/officeart/2005/8/layout/list1"/>
    <dgm:cxn modelId="{7D1D9BE4-CDD6-434C-9B56-4217AE732E63}" type="presOf" srcId="{E4054936-108A-4A56-A319-8BE2431B08C6}" destId="{57C2850E-3BA7-4632-AA01-63DA9BBF861F}" srcOrd="0" destOrd="0" presId="urn:microsoft.com/office/officeart/2005/8/layout/list1"/>
    <dgm:cxn modelId="{69E22CE5-7FC7-4675-BD35-FF0C74FEFDCD}" type="presOf" srcId="{422E9EC0-0B05-420E-BD5E-4F3EB9E51234}" destId="{A15AAA6F-E28F-4AB1-AEC1-386AD062B0AF}" srcOrd="0" destOrd="0" presId="urn:microsoft.com/office/officeart/2005/8/layout/list1"/>
    <dgm:cxn modelId="{E3E1A6EA-0F32-4428-8D47-C0FDDB73F971}" srcId="{5DA2A38B-AE70-4C9D-94C0-B27E93DFF247}" destId="{80E0DCF0-AAD0-4333-A0D2-FF1A0E9012F5}" srcOrd="3" destOrd="0" parTransId="{443C7443-A9A9-451F-A9A6-B6BE428C53BA}" sibTransId="{446B52FE-5504-4660-82CD-BF6C55030F31}"/>
    <dgm:cxn modelId="{6E7C94F1-0627-4176-B9F5-41B96275EE3B}" srcId="{5DA2A38B-AE70-4C9D-94C0-B27E93DFF247}" destId="{26096C28-5D3B-44CE-BD26-24BDEFBB49E6}" srcOrd="8" destOrd="0" parTransId="{2DD7E47E-34AA-4AC1-B9DD-C86899B106C2}" sibTransId="{79EA5A9D-A3CE-4468-9EE7-84D8D6B4E1A8}"/>
    <dgm:cxn modelId="{8D9371F6-D542-4ADE-8B61-E5576A9E3931}" type="presOf" srcId="{DF511203-2A9C-48A5-9E44-A66904BE1DDF}" destId="{4AFBF6BE-0909-422B-90DD-26B70B4279F3}" srcOrd="1" destOrd="0" presId="urn:microsoft.com/office/officeart/2005/8/layout/list1"/>
    <dgm:cxn modelId="{C81AE7F8-20AF-40A7-A86F-4399495853A2}" type="presOf" srcId="{20330896-E174-4FFA-B249-A2EBCC11F66E}" destId="{352516C1-F3DD-447A-92B3-60256ED27ECE}" srcOrd="1" destOrd="0" presId="urn:microsoft.com/office/officeart/2005/8/layout/list1"/>
    <dgm:cxn modelId="{B58E86FE-CD67-4982-B418-8C151BF73AA0}" srcId="{B7CE4610-D66E-40EE-9F7F-ED395676BFA0}" destId="{D8C82AEE-0D51-4FB7-9B6B-B51A8E388E76}" srcOrd="0" destOrd="0" parTransId="{90F27AF1-0FFD-4441-B977-6896E80B0BB9}" sibTransId="{A38DAB02-4AC0-4D8C-BE9F-B893FCB63741}"/>
    <dgm:cxn modelId="{307EBFFF-0BA3-4ABD-AB9A-A16B59779480}" type="presOf" srcId="{BC6D6E52-3127-4939-B051-31E1DFD1C745}" destId="{6A34B187-FBC5-4133-9D6E-FEA20856D363}" srcOrd="0" destOrd="0" presId="urn:microsoft.com/office/officeart/2005/8/layout/list1"/>
    <dgm:cxn modelId="{1CC88693-3848-4ABD-834D-529FECF6510B}" type="presParOf" srcId="{3230865D-1125-4520-8021-B70DD618D9F0}" destId="{E514DCAB-B5F5-4287-B47F-7C7AFA8445BF}" srcOrd="0" destOrd="0" presId="urn:microsoft.com/office/officeart/2005/8/layout/list1"/>
    <dgm:cxn modelId="{BE343CBD-D3AC-4C9A-AC57-4B9CD40FFD8D}" type="presParOf" srcId="{E514DCAB-B5F5-4287-B47F-7C7AFA8445BF}" destId="{AD7316BE-0338-497C-B440-191CED4AE453}" srcOrd="0" destOrd="0" presId="urn:microsoft.com/office/officeart/2005/8/layout/list1"/>
    <dgm:cxn modelId="{76901192-ACE5-4ACD-95C3-DDF5A4E50501}" type="presParOf" srcId="{E514DCAB-B5F5-4287-B47F-7C7AFA8445BF}" destId="{4AFBF6BE-0909-422B-90DD-26B70B4279F3}" srcOrd="1" destOrd="0" presId="urn:microsoft.com/office/officeart/2005/8/layout/list1"/>
    <dgm:cxn modelId="{0BDB1338-90D8-48EF-ACF0-DC5BAB61EB6B}" type="presParOf" srcId="{3230865D-1125-4520-8021-B70DD618D9F0}" destId="{50561B8E-06A8-4AC2-BFBA-E61C4C8BCF4C}" srcOrd="1" destOrd="0" presId="urn:microsoft.com/office/officeart/2005/8/layout/list1"/>
    <dgm:cxn modelId="{9B378E72-D64B-4876-A085-37BC25451D27}" type="presParOf" srcId="{3230865D-1125-4520-8021-B70DD618D9F0}" destId="{24870FBB-BD1A-45A2-A9F8-B3FC940F46C1}" srcOrd="2" destOrd="0" presId="urn:microsoft.com/office/officeart/2005/8/layout/list1"/>
    <dgm:cxn modelId="{E08B25D7-614B-4CFB-B199-2D0363E41030}" type="presParOf" srcId="{3230865D-1125-4520-8021-B70DD618D9F0}" destId="{7C57CEC5-5507-4458-8E84-C1C18B69CE15}" srcOrd="3" destOrd="0" presId="urn:microsoft.com/office/officeart/2005/8/layout/list1"/>
    <dgm:cxn modelId="{15EAA499-9990-4B76-B906-D6FAD1FF81EF}" type="presParOf" srcId="{3230865D-1125-4520-8021-B70DD618D9F0}" destId="{9781D151-47BF-4D23-9BAD-92476ECC51D7}" srcOrd="4" destOrd="0" presId="urn:microsoft.com/office/officeart/2005/8/layout/list1"/>
    <dgm:cxn modelId="{3B5D4F2B-C4A0-442E-BA62-B97852920F8B}" type="presParOf" srcId="{9781D151-47BF-4D23-9BAD-92476ECC51D7}" destId="{1D637D02-D1AA-4418-9AD1-1362963C1238}" srcOrd="0" destOrd="0" presId="urn:microsoft.com/office/officeart/2005/8/layout/list1"/>
    <dgm:cxn modelId="{F8C718DD-E273-4CE4-86D2-A96B6E8AD479}" type="presParOf" srcId="{9781D151-47BF-4D23-9BAD-92476ECC51D7}" destId="{352516C1-F3DD-447A-92B3-60256ED27ECE}" srcOrd="1" destOrd="0" presId="urn:microsoft.com/office/officeart/2005/8/layout/list1"/>
    <dgm:cxn modelId="{2B0A55E8-0BA4-4141-8D3E-203029AC55AC}" type="presParOf" srcId="{3230865D-1125-4520-8021-B70DD618D9F0}" destId="{6E71336B-007A-4086-8894-FCBC75EB9220}" srcOrd="5" destOrd="0" presId="urn:microsoft.com/office/officeart/2005/8/layout/list1"/>
    <dgm:cxn modelId="{C3843B91-7D82-4C6C-8B98-65F6B1AF3F70}" type="presParOf" srcId="{3230865D-1125-4520-8021-B70DD618D9F0}" destId="{57C2850E-3BA7-4632-AA01-63DA9BBF861F}" srcOrd="6" destOrd="0" presId="urn:microsoft.com/office/officeart/2005/8/layout/list1"/>
    <dgm:cxn modelId="{ECB6EE35-7FD9-41C9-8FDA-2E7BF4E261C0}" type="presParOf" srcId="{3230865D-1125-4520-8021-B70DD618D9F0}" destId="{FE3EDF88-87A8-44EA-AF1D-5092E0FBBB5E}" srcOrd="7" destOrd="0" presId="urn:microsoft.com/office/officeart/2005/8/layout/list1"/>
    <dgm:cxn modelId="{95F7FFC7-5A73-4440-9105-FB9DB0C91D7C}" type="presParOf" srcId="{3230865D-1125-4520-8021-B70DD618D9F0}" destId="{9BF9A5E3-26CD-4C06-B5F6-B90EA746BBF5}" srcOrd="8" destOrd="0" presId="urn:microsoft.com/office/officeart/2005/8/layout/list1"/>
    <dgm:cxn modelId="{C7FDEE01-440B-4766-AA91-B472339BA590}" type="presParOf" srcId="{9BF9A5E3-26CD-4C06-B5F6-B90EA746BBF5}" destId="{1AF8678D-FF2F-4CFE-8593-82B6181E8E4E}" srcOrd="0" destOrd="0" presId="urn:microsoft.com/office/officeart/2005/8/layout/list1"/>
    <dgm:cxn modelId="{B619D206-7832-40F1-93B5-01F835E8F153}" type="presParOf" srcId="{9BF9A5E3-26CD-4C06-B5F6-B90EA746BBF5}" destId="{17CE6CE4-1BB1-40DB-8E43-C31C2DF6F2F2}" srcOrd="1" destOrd="0" presId="urn:microsoft.com/office/officeart/2005/8/layout/list1"/>
    <dgm:cxn modelId="{807FDF3D-D15A-4BB2-8B22-138AD7FA07CC}" type="presParOf" srcId="{3230865D-1125-4520-8021-B70DD618D9F0}" destId="{BBBBD60D-4A17-4F4A-975E-77243D7A0EC8}" srcOrd="9" destOrd="0" presId="urn:microsoft.com/office/officeart/2005/8/layout/list1"/>
    <dgm:cxn modelId="{0DC68BDB-2FF3-4784-B683-1DEBF3F454AF}" type="presParOf" srcId="{3230865D-1125-4520-8021-B70DD618D9F0}" destId="{9EF03834-4FD7-42CD-B7EE-830A34888074}" srcOrd="10" destOrd="0" presId="urn:microsoft.com/office/officeart/2005/8/layout/list1"/>
    <dgm:cxn modelId="{EE5DE262-A100-4B19-9771-3B3753FFC192}" type="presParOf" srcId="{3230865D-1125-4520-8021-B70DD618D9F0}" destId="{EE85B2B2-5F7F-48DF-9CCB-4C4820AFA532}" srcOrd="11" destOrd="0" presId="urn:microsoft.com/office/officeart/2005/8/layout/list1"/>
    <dgm:cxn modelId="{61ABAEA5-EA81-4519-8AF8-22E10CAE1B64}" type="presParOf" srcId="{3230865D-1125-4520-8021-B70DD618D9F0}" destId="{70C25A03-A631-470E-BFDB-AA3E03E95F6F}" srcOrd="12" destOrd="0" presId="urn:microsoft.com/office/officeart/2005/8/layout/list1"/>
    <dgm:cxn modelId="{6BC333C2-26F7-49DF-994C-50FB92F63E27}" type="presParOf" srcId="{70C25A03-A631-470E-BFDB-AA3E03E95F6F}" destId="{F6027E5F-DB77-4FB7-AA4F-6C9AED74360A}" srcOrd="0" destOrd="0" presId="urn:microsoft.com/office/officeart/2005/8/layout/list1"/>
    <dgm:cxn modelId="{A93AFAAF-A1AE-49EE-AB12-C770853BCBE3}" type="presParOf" srcId="{70C25A03-A631-470E-BFDB-AA3E03E95F6F}" destId="{36C609EB-AC9B-48E2-AC6D-2C3244210444}" srcOrd="1" destOrd="0" presId="urn:microsoft.com/office/officeart/2005/8/layout/list1"/>
    <dgm:cxn modelId="{9D54ABF1-EBB8-41B1-BF8E-3B1C5FFF40CB}" type="presParOf" srcId="{3230865D-1125-4520-8021-B70DD618D9F0}" destId="{D88F805B-467A-431E-8F93-9347B33D593F}" srcOrd="13" destOrd="0" presId="urn:microsoft.com/office/officeart/2005/8/layout/list1"/>
    <dgm:cxn modelId="{61C94DAA-0D00-4290-85E4-D1E96C13ABBC}" type="presParOf" srcId="{3230865D-1125-4520-8021-B70DD618D9F0}" destId="{D1821780-5070-47A5-B188-7FA611A39A90}" srcOrd="14" destOrd="0" presId="urn:microsoft.com/office/officeart/2005/8/layout/list1"/>
    <dgm:cxn modelId="{1ED0823E-90A4-469C-B85A-6E43A52E7636}" type="presParOf" srcId="{3230865D-1125-4520-8021-B70DD618D9F0}" destId="{1D9C274F-85E6-436C-A86A-7718B17820D0}" srcOrd="15" destOrd="0" presId="urn:microsoft.com/office/officeart/2005/8/layout/list1"/>
    <dgm:cxn modelId="{DC6283A8-6C47-4EFC-BD65-25954C5AD699}" type="presParOf" srcId="{3230865D-1125-4520-8021-B70DD618D9F0}" destId="{E2BA5599-1DBA-462D-BCD1-19DF36B74D22}" srcOrd="16" destOrd="0" presId="urn:microsoft.com/office/officeart/2005/8/layout/list1"/>
    <dgm:cxn modelId="{F07C83C0-8D69-4298-9FE0-65164FA427DC}" type="presParOf" srcId="{E2BA5599-1DBA-462D-BCD1-19DF36B74D22}" destId="{F081E671-5220-47C7-A57C-B0D15D67688F}" srcOrd="0" destOrd="0" presId="urn:microsoft.com/office/officeart/2005/8/layout/list1"/>
    <dgm:cxn modelId="{D5783A4A-9CFF-4923-9471-62CD0E9DEF26}" type="presParOf" srcId="{E2BA5599-1DBA-462D-BCD1-19DF36B74D22}" destId="{CED86F55-3C0B-4327-AC93-805A20FF61E3}" srcOrd="1" destOrd="0" presId="urn:microsoft.com/office/officeart/2005/8/layout/list1"/>
    <dgm:cxn modelId="{2C2D0E3A-DF2D-40B2-8C2F-79D5E14331AD}" type="presParOf" srcId="{3230865D-1125-4520-8021-B70DD618D9F0}" destId="{3DF43EF4-56F8-4498-ACC5-9D4FEB6C9AE3}" srcOrd="17" destOrd="0" presId="urn:microsoft.com/office/officeart/2005/8/layout/list1"/>
    <dgm:cxn modelId="{9FB80626-CB6C-41EA-82F3-A47E73B168D0}" type="presParOf" srcId="{3230865D-1125-4520-8021-B70DD618D9F0}" destId="{25995B4E-89D9-4463-96AC-BFDD3F22CBDC}" srcOrd="18" destOrd="0" presId="urn:microsoft.com/office/officeart/2005/8/layout/list1"/>
    <dgm:cxn modelId="{B97C6657-5CED-46E9-9845-F875A0134692}" type="presParOf" srcId="{3230865D-1125-4520-8021-B70DD618D9F0}" destId="{28016FDB-DD4D-4217-9881-88EC8E1B3C94}" srcOrd="19" destOrd="0" presId="urn:microsoft.com/office/officeart/2005/8/layout/list1"/>
    <dgm:cxn modelId="{53DE22F8-695A-4CF9-B83D-1BF8A14322AA}" type="presParOf" srcId="{3230865D-1125-4520-8021-B70DD618D9F0}" destId="{14C341E5-9F3A-4927-81CE-FA2C931F568B}" srcOrd="20" destOrd="0" presId="urn:microsoft.com/office/officeart/2005/8/layout/list1"/>
    <dgm:cxn modelId="{E7FEC274-DF8C-44EB-9741-668CA1F85A0E}" type="presParOf" srcId="{14C341E5-9F3A-4927-81CE-FA2C931F568B}" destId="{A15AAA6F-E28F-4AB1-AEC1-386AD062B0AF}" srcOrd="0" destOrd="0" presId="urn:microsoft.com/office/officeart/2005/8/layout/list1"/>
    <dgm:cxn modelId="{B29BA3C0-4C65-4593-BE3B-6A6AF7D83D45}" type="presParOf" srcId="{14C341E5-9F3A-4927-81CE-FA2C931F568B}" destId="{BB863F2D-36D8-47F9-B1F3-4824ABAEBB6D}" srcOrd="1" destOrd="0" presId="urn:microsoft.com/office/officeart/2005/8/layout/list1"/>
    <dgm:cxn modelId="{3252382B-6F97-4F1B-8C81-4D6FD14486A7}" type="presParOf" srcId="{3230865D-1125-4520-8021-B70DD618D9F0}" destId="{A9962BDF-3A3B-4A21-8627-1A3E3DFCD3B3}" srcOrd="21" destOrd="0" presId="urn:microsoft.com/office/officeart/2005/8/layout/list1"/>
    <dgm:cxn modelId="{DAF9E167-5881-4E38-9EA1-9F8E578F112D}" type="presParOf" srcId="{3230865D-1125-4520-8021-B70DD618D9F0}" destId="{DABEC213-D7A6-4EE5-9632-FA734BC1CA54}" srcOrd="22" destOrd="0" presId="urn:microsoft.com/office/officeart/2005/8/layout/list1"/>
    <dgm:cxn modelId="{466E35A9-B6F7-440F-AC7F-CCE76C2A3282}" type="presParOf" srcId="{3230865D-1125-4520-8021-B70DD618D9F0}" destId="{B7CA6798-C187-43B3-9418-52B52A432CB5}" srcOrd="23" destOrd="0" presId="urn:microsoft.com/office/officeart/2005/8/layout/list1"/>
    <dgm:cxn modelId="{35D89E7A-E44A-4221-A4EE-8AED404950F8}" type="presParOf" srcId="{3230865D-1125-4520-8021-B70DD618D9F0}" destId="{40BBFA2F-E34A-46E4-8AD1-12094BD10E2E}" srcOrd="24" destOrd="0" presId="urn:microsoft.com/office/officeart/2005/8/layout/list1"/>
    <dgm:cxn modelId="{33E768C5-9753-4066-936A-AB8C3333F3B3}" type="presParOf" srcId="{40BBFA2F-E34A-46E4-8AD1-12094BD10E2E}" destId="{A9AFBA1B-0278-4E4D-86A8-E698AC0B2AF2}" srcOrd="0" destOrd="0" presId="urn:microsoft.com/office/officeart/2005/8/layout/list1"/>
    <dgm:cxn modelId="{41F3DCBD-BEA4-48BD-BD10-3344E840AE25}" type="presParOf" srcId="{40BBFA2F-E34A-46E4-8AD1-12094BD10E2E}" destId="{4A9634A2-FF5C-43F0-90BA-DCE8BE3E924F}" srcOrd="1" destOrd="0" presId="urn:microsoft.com/office/officeart/2005/8/layout/list1"/>
    <dgm:cxn modelId="{E641779A-B6B2-4AEF-956B-B23644A9FA52}" type="presParOf" srcId="{3230865D-1125-4520-8021-B70DD618D9F0}" destId="{DD8C503A-D2B0-44A9-BEA2-47D7A5477882}" srcOrd="25" destOrd="0" presId="urn:microsoft.com/office/officeart/2005/8/layout/list1"/>
    <dgm:cxn modelId="{835C0DCE-FCD9-4B98-8EFD-DCCBF7C866C1}" type="presParOf" srcId="{3230865D-1125-4520-8021-B70DD618D9F0}" destId="{423AFCD0-FBF2-4B0A-8F2E-0002DBDC752B}" srcOrd="26" destOrd="0" presId="urn:microsoft.com/office/officeart/2005/8/layout/list1"/>
    <dgm:cxn modelId="{5EBC2F90-9E30-4761-AAF7-2E2A0AC50EE6}" type="presParOf" srcId="{3230865D-1125-4520-8021-B70DD618D9F0}" destId="{0E1831EA-D560-499B-9967-1153EBBA01DF}" srcOrd="27" destOrd="0" presId="urn:microsoft.com/office/officeart/2005/8/layout/list1"/>
    <dgm:cxn modelId="{C2931DCF-293E-4BF5-901A-D137AEEC0FD2}" type="presParOf" srcId="{3230865D-1125-4520-8021-B70DD618D9F0}" destId="{A4674A72-EF69-46D4-9660-A4DA40FBF17B}" srcOrd="28" destOrd="0" presId="urn:microsoft.com/office/officeart/2005/8/layout/list1"/>
    <dgm:cxn modelId="{37FF0FC9-DF74-454F-9960-ECA67C33927D}" type="presParOf" srcId="{A4674A72-EF69-46D4-9660-A4DA40FBF17B}" destId="{6AC9A1F0-6D3F-4452-99CE-F9C1A74122BB}" srcOrd="0" destOrd="0" presId="urn:microsoft.com/office/officeart/2005/8/layout/list1"/>
    <dgm:cxn modelId="{BDB4AF45-1136-426F-B13A-DE30785D1A04}" type="presParOf" srcId="{A4674A72-EF69-46D4-9660-A4DA40FBF17B}" destId="{66650EAF-CD87-4D54-9E03-6A52D372A986}" srcOrd="1" destOrd="0" presId="urn:microsoft.com/office/officeart/2005/8/layout/list1"/>
    <dgm:cxn modelId="{5BFFE0EC-D440-45CA-8C2B-1DB7FD7B3700}" type="presParOf" srcId="{3230865D-1125-4520-8021-B70DD618D9F0}" destId="{F469C356-3780-4D12-8564-DF1B013F7F6B}" srcOrd="29" destOrd="0" presId="urn:microsoft.com/office/officeart/2005/8/layout/list1"/>
    <dgm:cxn modelId="{2A92E49C-B259-42D3-A705-3A340E4E729A}" type="presParOf" srcId="{3230865D-1125-4520-8021-B70DD618D9F0}" destId="{E5CB68A8-F615-476B-AB04-F4A7A6889732}" srcOrd="30" destOrd="0" presId="urn:microsoft.com/office/officeart/2005/8/layout/list1"/>
    <dgm:cxn modelId="{B07C746F-52BD-42D2-A7B4-242DAB869BC5}" type="presParOf" srcId="{3230865D-1125-4520-8021-B70DD618D9F0}" destId="{CFCD001B-31F5-427D-879D-24331AD75417}" srcOrd="31" destOrd="0" presId="urn:microsoft.com/office/officeart/2005/8/layout/list1"/>
    <dgm:cxn modelId="{822AB22E-6F1F-43D6-A325-CABDCCD6D282}" type="presParOf" srcId="{3230865D-1125-4520-8021-B70DD618D9F0}" destId="{3368C4C4-442A-4447-AB9C-B1B604E7A21E}" srcOrd="32" destOrd="0" presId="urn:microsoft.com/office/officeart/2005/8/layout/list1"/>
    <dgm:cxn modelId="{BA980816-C9D0-45BF-9820-BD61DA43F425}" type="presParOf" srcId="{3368C4C4-442A-4447-AB9C-B1B604E7A21E}" destId="{F9232BCE-988D-4EC2-B8F0-73CBF1270119}" srcOrd="0" destOrd="0" presId="urn:microsoft.com/office/officeart/2005/8/layout/list1"/>
    <dgm:cxn modelId="{F786B887-3D6C-43EB-9143-75864E4B36CC}" type="presParOf" srcId="{3368C4C4-442A-4447-AB9C-B1B604E7A21E}" destId="{EB51076C-B964-4787-93A6-ADCA1CC0155F}" srcOrd="1" destOrd="0" presId="urn:microsoft.com/office/officeart/2005/8/layout/list1"/>
    <dgm:cxn modelId="{E94E4DE8-12C6-4F88-B2D8-EB43CDEE3BF7}" type="presParOf" srcId="{3230865D-1125-4520-8021-B70DD618D9F0}" destId="{BDC2A198-8C4E-480C-8C57-7433F706A496}" srcOrd="33" destOrd="0" presId="urn:microsoft.com/office/officeart/2005/8/layout/list1"/>
    <dgm:cxn modelId="{B08B687F-D3BB-42E2-A4C2-768FCB99E895}" type="presParOf" srcId="{3230865D-1125-4520-8021-B70DD618D9F0}" destId="{6A34B187-FBC5-4133-9D6E-FEA20856D363}" srcOrd="34" destOrd="0" presId="urn:microsoft.com/office/officeart/2005/8/layout/list1"/>
    <dgm:cxn modelId="{A0DDCC26-07F6-49E0-AB0E-8023F8527146}" type="presParOf" srcId="{3230865D-1125-4520-8021-B70DD618D9F0}" destId="{32157E1F-D33E-4F32-86FB-29B566105B25}" srcOrd="35" destOrd="0" presId="urn:microsoft.com/office/officeart/2005/8/layout/list1"/>
    <dgm:cxn modelId="{F7BFD846-08A4-442D-97BD-B5104F30DC9E}" type="presParOf" srcId="{3230865D-1125-4520-8021-B70DD618D9F0}" destId="{9193B872-AEA6-47B7-AE41-A4BB68E1AB34}" srcOrd="36" destOrd="0" presId="urn:microsoft.com/office/officeart/2005/8/layout/list1"/>
    <dgm:cxn modelId="{F3EF18F7-F5EB-495F-8BBC-EA33FEBAA924}" type="presParOf" srcId="{9193B872-AEA6-47B7-AE41-A4BB68E1AB34}" destId="{21D376F5-3F0D-4499-A773-4075B402712E}" srcOrd="0" destOrd="0" presId="urn:microsoft.com/office/officeart/2005/8/layout/list1"/>
    <dgm:cxn modelId="{DCF62ED9-C53E-442C-B098-CA127DFF3136}" type="presParOf" srcId="{9193B872-AEA6-47B7-AE41-A4BB68E1AB34}" destId="{09A3A538-63CD-4934-8D57-495F7D04DCA1}" srcOrd="1" destOrd="0" presId="urn:microsoft.com/office/officeart/2005/8/layout/list1"/>
    <dgm:cxn modelId="{8929CBDD-659A-4E4D-8D59-7F20C4505740}" type="presParOf" srcId="{3230865D-1125-4520-8021-B70DD618D9F0}" destId="{62AF9D0F-EB39-4548-8BEE-C9801C9EA300}" srcOrd="37" destOrd="0" presId="urn:microsoft.com/office/officeart/2005/8/layout/list1"/>
    <dgm:cxn modelId="{EECA276A-8246-4E55-B3D9-C47F5F7CD482}" type="presParOf" srcId="{3230865D-1125-4520-8021-B70DD618D9F0}" destId="{9AC88261-63AB-4628-8FCA-B5D6769CC029}" srcOrd="3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A3DFB1-D629-4CF5-9A46-35C1D1DC6AD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1541D515-F9AE-4CDC-863C-B522B2CD91A1}">
      <dgm:prSet/>
      <dgm:spPr/>
      <dgm:t>
        <a:bodyPr/>
        <a:lstStyle/>
        <a:p>
          <a:pPr algn="just"/>
          <a:r>
            <a:rPr lang="en-US" b="0" i="0"/>
            <a:t>The first step was importing necessary libraries for data analysis and machine learning, such as pandas, numpy, scikit-learn, and matplotlib.</a:t>
          </a:r>
          <a:endParaRPr lang="en-CA"/>
        </a:p>
      </dgm:t>
    </dgm:pt>
    <dgm:pt modelId="{68A8B4A2-6277-4AA4-AF9B-C74A7A9BEE38}" type="parTrans" cxnId="{5519A11F-A571-4645-B7AE-013928856AA1}">
      <dgm:prSet/>
      <dgm:spPr/>
      <dgm:t>
        <a:bodyPr/>
        <a:lstStyle/>
        <a:p>
          <a:pPr algn="just"/>
          <a:endParaRPr lang="en-CA"/>
        </a:p>
      </dgm:t>
    </dgm:pt>
    <dgm:pt modelId="{E6B33FDC-3E8C-4CB3-BD9E-A527B443DB40}" type="sibTrans" cxnId="{5519A11F-A571-4645-B7AE-013928856AA1}">
      <dgm:prSet/>
      <dgm:spPr/>
      <dgm:t>
        <a:bodyPr/>
        <a:lstStyle/>
        <a:p>
          <a:pPr algn="just"/>
          <a:endParaRPr lang="en-CA"/>
        </a:p>
      </dgm:t>
    </dgm:pt>
    <dgm:pt modelId="{74D58AB7-1EC7-499D-B039-797032CDE8E0}">
      <dgm:prSet/>
      <dgm:spPr/>
      <dgm:t>
        <a:bodyPr/>
        <a:lstStyle/>
        <a:p>
          <a:pPr algn="just"/>
          <a:r>
            <a:rPr lang="en-US" b="0" i="0" dirty="0"/>
            <a:t>Null values, duplicates, and NAN values were dropped from the dataset to ensure clean and accurate data.</a:t>
          </a:r>
          <a:endParaRPr lang="en-CA" dirty="0"/>
        </a:p>
      </dgm:t>
    </dgm:pt>
    <dgm:pt modelId="{E9AF220A-F149-4590-9945-F0B884E38824}" type="parTrans" cxnId="{850BBA4D-088F-4DE2-A133-558BD7CC056A}">
      <dgm:prSet/>
      <dgm:spPr/>
      <dgm:t>
        <a:bodyPr/>
        <a:lstStyle/>
        <a:p>
          <a:pPr algn="just"/>
          <a:endParaRPr lang="en-CA"/>
        </a:p>
      </dgm:t>
    </dgm:pt>
    <dgm:pt modelId="{1A677835-42FD-4B55-9542-F836157C66EC}" type="sibTrans" cxnId="{850BBA4D-088F-4DE2-A133-558BD7CC056A}">
      <dgm:prSet/>
      <dgm:spPr/>
      <dgm:t>
        <a:bodyPr/>
        <a:lstStyle/>
        <a:p>
          <a:pPr algn="just"/>
          <a:endParaRPr lang="en-CA"/>
        </a:p>
      </dgm:t>
    </dgm:pt>
    <dgm:pt modelId="{B0518677-A2F1-48A3-A035-875D696E67A8}">
      <dgm:prSet/>
      <dgm:spPr/>
      <dgm:t>
        <a:bodyPr/>
        <a:lstStyle/>
        <a:p>
          <a:pPr algn="just"/>
          <a:r>
            <a:rPr lang="en-US" b="0" i="0"/>
            <a:t>The data was transposed to make it easier to work with and analyze.</a:t>
          </a:r>
          <a:endParaRPr lang="en-CA"/>
        </a:p>
      </dgm:t>
    </dgm:pt>
    <dgm:pt modelId="{AD0A5E49-3823-44EC-A399-2BEFD8CD68E4}" type="parTrans" cxnId="{70809381-AAA1-46D7-9C12-E392B011272C}">
      <dgm:prSet/>
      <dgm:spPr/>
      <dgm:t>
        <a:bodyPr/>
        <a:lstStyle/>
        <a:p>
          <a:pPr algn="just"/>
          <a:endParaRPr lang="en-CA"/>
        </a:p>
      </dgm:t>
    </dgm:pt>
    <dgm:pt modelId="{FD3E073D-5F4F-40DD-899F-7CDE7AC61B64}" type="sibTrans" cxnId="{70809381-AAA1-46D7-9C12-E392B011272C}">
      <dgm:prSet/>
      <dgm:spPr/>
      <dgm:t>
        <a:bodyPr/>
        <a:lstStyle/>
        <a:p>
          <a:pPr algn="just"/>
          <a:endParaRPr lang="en-CA"/>
        </a:p>
      </dgm:t>
    </dgm:pt>
    <dgm:pt modelId="{B24AAC57-B7CC-419E-8F09-CD050C5CFA85}">
      <dgm:prSet/>
      <dgm:spPr/>
      <dgm:t>
        <a:bodyPr/>
        <a:lstStyle/>
        <a:p>
          <a:pPr algn="just"/>
          <a:r>
            <a:rPr lang="en-US" b="0" i="0" dirty="0"/>
            <a:t>NAN values were checked and replaced if necessary, using methods like mean or median.</a:t>
          </a:r>
          <a:endParaRPr lang="en-CA" dirty="0"/>
        </a:p>
      </dgm:t>
    </dgm:pt>
    <dgm:pt modelId="{AC34F324-B8A8-4F2F-A8F4-11D66BAA6638}" type="parTrans" cxnId="{B1DEFEA9-4D5F-4244-9FAA-25F99781735E}">
      <dgm:prSet/>
      <dgm:spPr/>
      <dgm:t>
        <a:bodyPr/>
        <a:lstStyle/>
        <a:p>
          <a:pPr algn="just"/>
          <a:endParaRPr lang="en-CA"/>
        </a:p>
      </dgm:t>
    </dgm:pt>
    <dgm:pt modelId="{66437811-59F0-4BA8-86D8-CD0829DC3938}" type="sibTrans" cxnId="{B1DEFEA9-4D5F-4244-9FAA-25F99781735E}">
      <dgm:prSet/>
      <dgm:spPr/>
      <dgm:t>
        <a:bodyPr/>
        <a:lstStyle/>
        <a:p>
          <a:pPr algn="just"/>
          <a:endParaRPr lang="en-CA"/>
        </a:p>
      </dgm:t>
    </dgm:pt>
    <dgm:pt modelId="{3F3AA848-488E-4C10-9C2D-3C6246AB5F11}">
      <dgm:prSet/>
      <dgm:spPr/>
      <dgm:t>
        <a:bodyPr/>
        <a:lstStyle/>
        <a:p>
          <a:pPr algn="just"/>
          <a:r>
            <a:rPr lang="en-US" b="0" i="0"/>
            <a:t>Inconsistent values were identified by looking at unique values in each column and ensuring they were within the expected range.</a:t>
          </a:r>
          <a:endParaRPr lang="en-CA"/>
        </a:p>
      </dgm:t>
    </dgm:pt>
    <dgm:pt modelId="{63BE8535-E122-4EC1-9698-83443211FA2B}" type="parTrans" cxnId="{570772F5-76C7-47A3-8770-9C4C4006CBB3}">
      <dgm:prSet/>
      <dgm:spPr/>
      <dgm:t>
        <a:bodyPr/>
        <a:lstStyle/>
        <a:p>
          <a:pPr algn="just"/>
          <a:endParaRPr lang="en-CA"/>
        </a:p>
      </dgm:t>
    </dgm:pt>
    <dgm:pt modelId="{51A47F37-85F3-426E-B9D4-CAD0AAD8CD39}" type="sibTrans" cxnId="{570772F5-76C7-47A3-8770-9C4C4006CBB3}">
      <dgm:prSet/>
      <dgm:spPr/>
      <dgm:t>
        <a:bodyPr/>
        <a:lstStyle/>
        <a:p>
          <a:pPr algn="just"/>
          <a:endParaRPr lang="en-CA"/>
        </a:p>
      </dgm:t>
    </dgm:pt>
    <dgm:pt modelId="{5E666EC9-F48A-4A5C-A9CD-50B6FA78B252}">
      <dgm:prSet/>
      <dgm:spPr/>
      <dgm:t>
        <a:bodyPr/>
        <a:lstStyle/>
        <a:p>
          <a:pPr algn="just"/>
          <a:r>
            <a:rPr lang="en-US" b="0" i="0"/>
            <a:t>Outliers were removed from the test data using methods like z-score and the IQR method to ensure the accuracy of the model.</a:t>
          </a:r>
          <a:endParaRPr lang="en-CA"/>
        </a:p>
      </dgm:t>
    </dgm:pt>
    <dgm:pt modelId="{17CE6568-7657-4CD8-B5B6-9AC406A60B82}" type="parTrans" cxnId="{6BAEE5F1-99E8-491E-8F30-82DFC9E8FE29}">
      <dgm:prSet/>
      <dgm:spPr/>
      <dgm:t>
        <a:bodyPr/>
        <a:lstStyle/>
        <a:p>
          <a:pPr algn="just"/>
          <a:endParaRPr lang="en-CA"/>
        </a:p>
      </dgm:t>
    </dgm:pt>
    <dgm:pt modelId="{9FDCB9F4-59B7-493F-815B-A8E8B65D64BE}" type="sibTrans" cxnId="{6BAEE5F1-99E8-491E-8F30-82DFC9E8FE29}">
      <dgm:prSet/>
      <dgm:spPr/>
      <dgm:t>
        <a:bodyPr/>
        <a:lstStyle/>
        <a:p>
          <a:pPr algn="just"/>
          <a:endParaRPr lang="en-CA"/>
        </a:p>
      </dgm:t>
    </dgm:pt>
    <dgm:pt modelId="{90A088C8-0952-4C48-8100-4171E2393BB1}">
      <dgm:prSet/>
      <dgm:spPr/>
      <dgm:t>
        <a:bodyPr/>
        <a:lstStyle/>
        <a:p>
          <a:pPr algn="just"/>
          <a:r>
            <a:rPr lang="en-US" b="0" i="0"/>
            <a:t>Outliers were also removed from the train data using the same methods as for the test data.</a:t>
          </a:r>
          <a:endParaRPr lang="en-CA"/>
        </a:p>
      </dgm:t>
    </dgm:pt>
    <dgm:pt modelId="{75A4BED2-103C-4B09-A106-A672B4BD3898}" type="parTrans" cxnId="{03B5E98C-D303-4877-B307-37612A7F834B}">
      <dgm:prSet/>
      <dgm:spPr/>
      <dgm:t>
        <a:bodyPr/>
        <a:lstStyle/>
        <a:p>
          <a:pPr algn="just"/>
          <a:endParaRPr lang="en-CA"/>
        </a:p>
      </dgm:t>
    </dgm:pt>
    <dgm:pt modelId="{30DA6232-DC38-4086-9813-D96A6A21AC46}" type="sibTrans" cxnId="{03B5E98C-D303-4877-B307-37612A7F834B}">
      <dgm:prSet/>
      <dgm:spPr/>
      <dgm:t>
        <a:bodyPr/>
        <a:lstStyle/>
        <a:p>
          <a:pPr algn="just"/>
          <a:endParaRPr lang="en-CA"/>
        </a:p>
      </dgm:t>
    </dgm:pt>
    <dgm:pt modelId="{CBB422A8-F77F-4E49-86EF-81E784794551}">
      <dgm:prSet/>
      <dgm:spPr/>
      <dgm:t>
        <a:bodyPr/>
        <a:lstStyle/>
        <a:p>
          <a:pPr algn="just"/>
          <a:r>
            <a:rPr lang="en-US" b="0" i="0"/>
            <a:t>Once the data was cleaned, it was exported to a CSV file for further analysis.</a:t>
          </a:r>
          <a:endParaRPr lang="en-CA"/>
        </a:p>
      </dgm:t>
    </dgm:pt>
    <dgm:pt modelId="{26CD5541-9DF8-454D-A3C7-EA3A8C164F09}" type="parTrans" cxnId="{E3D995BF-AC8C-4B0F-AA77-2723183FFE7E}">
      <dgm:prSet/>
      <dgm:spPr/>
      <dgm:t>
        <a:bodyPr/>
        <a:lstStyle/>
        <a:p>
          <a:pPr algn="just"/>
          <a:endParaRPr lang="en-CA"/>
        </a:p>
      </dgm:t>
    </dgm:pt>
    <dgm:pt modelId="{A417DD11-A778-4DE0-8EEA-2E2BCC37BDBC}" type="sibTrans" cxnId="{E3D995BF-AC8C-4B0F-AA77-2723183FFE7E}">
      <dgm:prSet/>
      <dgm:spPr/>
      <dgm:t>
        <a:bodyPr/>
        <a:lstStyle/>
        <a:p>
          <a:pPr algn="just"/>
          <a:endParaRPr lang="en-CA"/>
        </a:p>
      </dgm:t>
    </dgm:pt>
    <dgm:pt modelId="{06CC9867-1456-4422-88BB-C117B2BE51EF}">
      <dgm:prSet/>
      <dgm:spPr/>
      <dgm:t>
        <a:bodyPr/>
        <a:lstStyle/>
        <a:p>
          <a:pPr algn="just"/>
          <a:r>
            <a:rPr lang="en-US" b="0" i="0"/>
            <a:t>A random forest algorithm was used to build a machine learning model that could predict outcomes based on the data.</a:t>
          </a:r>
          <a:endParaRPr lang="en-CA"/>
        </a:p>
      </dgm:t>
    </dgm:pt>
    <dgm:pt modelId="{4D4DEFAF-8986-4E2F-8D49-920DC4A53264}" type="parTrans" cxnId="{B716A7EE-5375-447B-80C4-F10F9DADCBA4}">
      <dgm:prSet/>
      <dgm:spPr/>
      <dgm:t>
        <a:bodyPr/>
        <a:lstStyle/>
        <a:p>
          <a:pPr algn="just"/>
          <a:endParaRPr lang="en-CA"/>
        </a:p>
      </dgm:t>
    </dgm:pt>
    <dgm:pt modelId="{7D26F515-40F1-4CCD-8809-24A8DEDB8E2C}" type="sibTrans" cxnId="{B716A7EE-5375-447B-80C4-F10F9DADCBA4}">
      <dgm:prSet/>
      <dgm:spPr/>
      <dgm:t>
        <a:bodyPr/>
        <a:lstStyle/>
        <a:p>
          <a:pPr algn="just"/>
          <a:endParaRPr lang="en-CA"/>
        </a:p>
      </dgm:t>
    </dgm:pt>
    <dgm:pt modelId="{AEE49BD5-BD04-441A-85D1-128736A65A41}">
      <dgm:prSet/>
      <dgm:spPr/>
      <dgm:t>
        <a:bodyPr/>
        <a:lstStyle/>
        <a:p>
          <a:pPr algn="just"/>
          <a:r>
            <a:rPr lang="en-US" b="0" i="0"/>
            <a:t>The confusion matrix and error rate were calculated to evaluate the accuracy of the model and identify areas for improvement.</a:t>
          </a:r>
          <a:endParaRPr lang="en-CA"/>
        </a:p>
      </dgm:t>
    </dgm:pt>
    <dgm:pt modelId="{8C2E6843-C6C5-4136-8B09-A4DF2F13EE1A}" type="parTrans" cxnId="{337805A5-9716-445A-A7CD-9A5B3F1B2A27}">
      <dgm:prSet/>
      <dgm:spPr/>
      <dgm:t>
        <a:bodyPr/>
        <a:lstStyle/>
        <a:p>
          <a:pPr algn="just"/>
          <a:endParaRPr lang="en-CA"/>
        </a:p>
      </dgm:t>
    </dgm:pt>
    <dgm:pt modelId="{10831431-990A-46AE-8D5E-1167BC3ED77A}" type="sibTrans" cxnId="{337805A5-9716-445A-A7CD-9A5B3F1B2A27}">
      <dgm:prSet/>
      <dgm:spPr/>
      <dgm:t>
        <a:bodyPr/>
        <a:lstStyle/>
        <a:p>
          <a:pPr algn="just"/>
          <a:endParaRPr lang="en-CA"/>
        </a:p>
      </dgm:t>
    </dgm:pt>
    <dgm:pt modelId="{FBCC1696-B9AD-4E8C-AA13-1042FA035525}" type="pres">
      <dgm:prSet presAssocID="{CBA3DFB1-D629-4CF5-9A46-35C1D1DC6AD9}" presName="linear" presStyleCnt="0">
        <dgm:presLayoutVars>
          <dgm:animLvl val="lvl"/>
          <dgm:resizeHandles val="exact"/>
        </dgm:presLayoutVars>
      </dgm:prSet>
      <dgm:spPr/>
    </dgm:pt>
    <dgm:pt modelId="{7AAA0B14-C2C6-472B-9F17-CAB2DA86AAF4}" type="pres">
      <dgm:prSet presAssocID="{1541D515-F9AE-4CDC-863C-B522B2CD91A1}" presName="parentText" presStyleLbl="node1" presStyleIdx="0" presStyleCnt="10">
        <dgm:presLayoutVars>
          <dgm:chMax val="0"/>
          <dgm:bulletEnabled val="1"/>
        </dgm:presLayoutVars>
      </dgm:prSet>
      <dgm:spPr/>
    </dgm:pt>
    <dgm:pt modelId="{231D203F-A152-4C5E-94A1-0256C5987E23}" type="pres">
      <dgm:prSet presAssocID="{E6B33FDC-3E8C-4CB3-BD9E-A527B443DB40}" presName="spacer" presStyleCnt="0"/>
      <dgm:spPr/>
    </dgm:pt>
    <dgm:pt modelId="{9BF767CB-7986-4DE7-8AF8-352AD363F318}" type="pres">
      <dgm:prSet presAssocID="{74D58AB7-1EC7-499D-B039-797032CDE8E0}" presName="parentText" presStyleLbl="node1" presStyleIdx="1" presStyleCnt="10">
        <dgm:presLayoutVars>
          <dgm:chMax val="0"/>
          <dgm:bulletEnabled val="1"/>
        </dgm:presLayoutVars>
      </dgm:prSet>
      <dgm:spPr/>
    </dgm:pt>
    <dgm:pt modelId="{CC913715-E9BC-44C6-AA74-5F4953DA7154}" type="pres">
      <dgm:prSet presAssocID="{1A677835-42FD-4B55-9542-F836157C66EC}" presName="spacer" presStyleCnt="0"/>
      <dgm:spPr/>
    </dgm:pt>
    <dgm:pt modelId="{A54B6138-A010-4EC2-9C75-490F574A2E71}" type="pres">
      <dgm:prSet presAssocID="{B0518677-A2F1-48A3-A035-875D696E67A8}" presName="parentText" presStyleLbl="node1" presStyleIdx="2" presStyleCnt="10">
        <dgm:presLayoutVars>
          <dgm:chMax val="0"/>
          <dgm:bulletEnabled val="1"/>
        </dgm:presLayoutVars>
      </dgm:prSet>
      <dgm:spPr/>
    </dgm:pt>
    <dgm:pt modelId="{A647AB20-CB35-4E83-B5DB-64958D37B488}" type="pres">
      <dgm:prSet presAssocID="{FD3E073D-5F4F-40DD-899F-7CDE7AC61B64}" presName="spacer" presStyleCnt="0"/>
      <dgm:spPr/>
    </dgm:pt>
    <dgm:pt modelId="{80F25807-417D-4BEA-AE86-B1F84473B0D8}" type="pres">
      <dgm:prSet presAssocID="{B24AAC57-B7CC-419E-8F09-CD050C5CFA85}" presName="parentText" presStyleLbl="node1" presStyleIdx="3" presStyleCnt="10">
        <dgm:presLayoutVars>
          <dgm:chMax val="0"/>
          <dgm:bulletEnabled val="1"/>
        </dgm:presLayoutVars>
      </dgm:prSet>
      <dgm:spPr/>
    </dgm:pt>
    <dgm:pt modelId="{8442006A-0C8A-4757-AE5D-65E8F42C71A3}" type="pres">
      <dgm:prSet presAssocID="{66437811-59F0-4BA8-86D8-CD0829DC3938}" presName="spacer" presStyleCnt="0"/>
      <dgm:spPr/>
    </dgm:pt>
    <dgm:pt modelId="{D6A664B1-8BB2-430F-87A9-9FE2D2C43331}" type="pres">
      <dgm:prSet presAssocID="{3F3AA848-488E-4C10-9C2D-3C6246AB5F11}" presName="parentText" presStyleLbl="node1" presStyleIdx="4" presStyleCnt="10">
        <dgm:presLayoutVars>
          <dgm:chMax val="0"/>
          <dgm:bulletEnabled val="1"/>
        </dgm:presLayoutVars>
      </dgm:prSet>
      <dgm:spPr/>
    </dgm:pt>
    <dgm:pt modelId="{3AC0087E-9B16-4024-9EC4-25A23322F106}" type="pres">
      <dgm:prSet presAssocID="{51A47F37-85F3-426E-B9D4-CAD0AAD8CD39}" presName="spacer" presStyleCnt="0"/>
      <dgm:spPr/>
    </dgm:pt>
    <dgm:pt modelId="{525D0B6C-EA3C-4945-A838-C01FBC5B271D}" type="pres">
      <dgm:prSet presAssocID="{5E666EC9-F48A-4A5C-A9CD-50B6FA78B252}" presName="parentText" presStyleLbl="node1" presStyleIdx="5" presStyleCnt="10">
        <dgm:presLayoutVars>
          <dgm:chMax val="0"/>
          <dgm:bulletEnabled val="1"/>
        </dgm:presLayoutVars>
      </dgm:prSet>
      <dgm:spPr/>
    </dgm:pt>
    <dgm:pt modelId="{EE17DD44-6C71-4F6A-8318-D9AB7D74DBC3}" type="pres">
      <dgm:prSet presAssocID="{9FDCB9F4-59B7-493F-815B-A8E8B65D64BE}" presName="spacer" presStyleCnt="0"/>
      <dgm:spPr/>
    </dgm:pt>
    <dgm:pt modelId="{240DEAB5-FB67-411F-8DEA-77F127E50449}" type="pres">
      <dgm:prSet presAssocID="{90A088C8-0952-4C48-8100-4171E2393BB1}" presName="parentText" presStyleLbl="node1" presStyleIdx="6" presStyleCnt="10">
        <dgm:presLayoutVars>
          <dgm:chMax val="0"/>
          <dgm:bulletEnabled val="1"/>
        </dgm:presLayoutVars>
      </dgm:prSet>
      <dgm:spPr/>
    </dgm:pt>
    <dgm:pt modelId="{9F127CD0-17ED-49E1-B105-CDFD47EDFA31}" type="pres">
      <dgm:prSet presAssocID="{30DA6232-DC38-4086-9813-D96A6A21AC46}" presName="spacer" presStyleCnt="0"/>
      <dgm:spPr/>
    </dgm:pt>
    <dgm:pt modelId="{08BE2844-EAD7-45BB-8871-74AC6162AE5E}" type="pres">
      <dgm:prSet presAssocID="{CBB422A8-F77F-4E49-86EF-81E784794551}" presName="parentText" presStyleLbl="node1" presStyleIdx="7" presStyleCnt="10">
        <dgm:presLayoutVars>
          <dgm:chMax val="0"/>
          <dgm:bulletEnabled val="1"/>
        </dgm:presLayoutVars>
      </dgm:prSet>
      <dgm:spPr/>
    </dgm:pt>
    <dgm:pt modelId="{16499CD7-6F09-43A3-9423-06ACE140E872}" type="pres">
      <dgm:prSet presAssocID="{A417DD11-A778-4DE0-8EEA-2E2BCC37BDBC}" presName="spacer" presStyleCnt="0"/>
      <dgm:spPr/>
    </dgm:pt>
    <dgm:pt modelId="{6517A9D8-A3CD-4D94-9884-651E1AB4BE3F}" type="pres">
      <dgm:prSet presAssocID="{06CC9867-1456-4422-88BB-C117B2BE51EF}" presName="parentText" presStyleLbl="node1" presStyleIdx="8" presStyleCnt="10">
        <dgm:presLayoutVars>
          <dgm:chMax val="0"/>
          <dgm:bulletEnabled val="1"/>
        </dgm:presLayoutVars>
      </dgm:prSet>
      <dgm:spPr/>
    </dgm:pt>
    <dgm:pt modelId="{1DC2CC3C-4011-4953-9D23-6790773B817C}" type="pres">
      <dgm:prSet presAssocID="{7D26F515-40F1-4CCD-8809-24A8DEDB8E2C}" presName="spacer" presStyleCnt="0"/>
      <dgm:spPr/>
    </dgm:pt>
    <dgm:pt modelId="{B11851B9-2D33-4D15-80EA-04E1CD6C9357}" type="pres">
      <dgm:prSet presAssocID="{AEE49BD5-BD04-441A-85D1-128736A65A41}" presName="parentText" presStyleLbl="node1" presStyleIdx="9" presStyleCnt="10">
        <dgm:presLayoutVars>
          <dgm:chMax val="0"/>
          <dgm:bulletEnabled val="1"/>
        </dgm:presLayoutVars>
      </dgm:prSet>
      <dgm:spPr/>
    </dgm:pt>
  </dgm:ptLst>
  <dgm:cxnLst>
    <dgm:cxn modelId="{5519A11F-A571-4645-B7AE-013928856AA1}" srcId="{CBA3DFB1-D629-4CF5-9A46-35C1D1DC6AD9}" destId="{1541D515-F9AE-4CDC-863C-B522B2CD91A1}" srcOrd="0" destOrd="0" parTransId="{68A8B4A2-6277-4AA4-AF9B-C74A7A9BEE38}" sibTransId="{E6B33FDC-3E8C-4CB3-BD9E-A527B443DB40}"/>
    <dgm:cxn modelId="{E384713A-0898-4CAE-928C-2F9BDFFB89E5}" type="presOf" srcId="{1541D515-F9AE-4CDC-863C-B522B2CD91A1}" destId="{7AAA0B14-C2C6-472B-9F17-CAB2DA86AAF4}" srcOrd="0" destOrd="0" presId="urn:microsoft.com/office/officeart/2005/8/layout/vList2"/>
    <dgm:cxn modelId="{E31A3760-9258-4101-A164-B66AFB0612FF}" type="presOf" srcId="{74D58AB7-1EC7-499D-B039-797032CDE8E0}" destId="{9BF767CB-7986-4DE7-8AF8-352AD363F318}" srcOrd="0" destOrd="0" presId="urn:microsoft.com/office/officeart/2005/8/layout/vList2"/>
    <dgm:cxn modelId="{850BBA4D-088F-4DE2-A133-558BD7CC056A}" srcId="{CBA3DFB1-D629-4CF5-9A46-35C1D1DC6AD9}" destId="{74D58AB7-1EC7-499D-B039-797032CDE8E0}" srcOrd="1" destOrd="0" parTransId="{E9AF220A-F149-4590-9945-F0B884E38824}" sibTransId="{1A677835-42FD-4B55-9542-F836157C66EC}"/>
    <dgm:cxn modelId="{803E5E75-8789-458C-9C6B-3E425B4F2A61}" type="presOf" srcId="{3F3AA848-488E-4C10-9C2D-3C6246AB5F11}" destId="{D6A664B1-8BB2-430F-87A9-9FE2D2C43331}" srcOrd="0" destOrd="0" presId="urn:microsoft.com/office/officeart/2005/8/layout/vList2"/>
    <dgm:cxn modelId="{A9D4C257-A65A-4D03-80FE-3A664EF474E3}" type="presOf" srcId="{AEE49BD5-BD04-441A-85D1-128736A65A41}" destId="{B11851B9-2D33-4D15-80EA-04E1CD6C9357}" srcOrd="0" destOrd="0" presId="urn:microsoft.com/office/officeart/2005/8/layout/vList2"/>
    <dgm:cxn modelId="{70809381-AAA1-46D7-9C12-E392B011272C}" srcId="{CBA3DFB1-D629-4CF5-9A46-35C1D1DC6AD9}" destId="{B0518677-A2F1-48A3-A035-875D696E67A8}" srcOrd="2" destOrd="0" parTransId="{AD0A5E49-3823-44EC-A399-2BEFD8CD68E4}" sibTransId="{FD3E073D-5F4F-40DD-899F-7CDE7AC61B64}"/>
    <dgm:cxn modelId="{82FDFB85-0259-46AB-9AEF-79CB18289343}" type="presOf" srcId="{CBA3DFB1-D629-4CF5-9A46-35C1D1DC6AD9}" destId="{FBCC1696-B9AD-4E8C-AA13-1042FA035525}" srcOrd="0" destOrd="0" presId="urn:microsoft.com/office/officeart/2005/8/layout/vList2"/>
    <dgm:cxn modelId="{03B5E98C-D303-4877-B307-37612A7F834B}" srcId="{CBA3DFB1-D629-4CF5-9A46-35C1D1DC6AD9}" destId="{90A088C8-0952-4C48-8100-4171E2393BB1}" srcOrd="6" destOrd="0" parTransId="{75A4BED2-103C-4B09-A106-A672B4BD3898}" sibTransId="{30DA6232-DC38-4086-9813-D96A6A21AC46}"/>
    <dgm:cxn modelId="{337805A5-9716-445A-A7CD-9A5B3F1B2A27}" srcId="{CBA3DFB1-D629-4CF5-9A46-35C1D1DC6AD9}" destId="{AEE49BD5-BD04-441A-85D1-128736A65A41}" srcOrd="9" destOrd="0" parTransId="{8C2E6843-C6C5-4136-8B09-A4DF2F13EE1A}" sibTransId="{10831431-990A-46AE-8D5E-1167BC3ED77A}"/>
    <dgm:cxn modelId="{B1DEFEA9-4D5F-4244-9FAA-25F99781735E}" srcId="{CBA3DFB1-D629-4CF5-9A46-35C1D1DC6AD9}" destId="{B24AAC57-B7CC-419E-8F09-CD050C5CFA85}" srcOrd="3" destOrd="0" parTransId="{AC34F324-B8A8-4F2F-A8F4-11D66BAA6638}" sibTransId="{66437811-59F0-4BA8-86D8-CD0829DC3938}"/>
    <dgm:cxn modelId="{DCF34FB4-3235-4D8C-8F3F-BE7F98022564}" type="presOf" srcId="{B24AAC57-B7CC-419E-8F09-CD050C5CFA85}" destId="{80F25807-417D-4BEA-AE86-B1F84473B0D8}" srcOrd="0" destOrd="0" presId="urn:microsoft.com/office/officeart/2005/8/layout/vList2"/>
    <dgm:cxn modelId="{E3D995BF-AC8C-4B0F-AA77-2723183FFE7E}" srcId="{CBA3DFB1-D629-4CF5-9A46-35C1D1DC6AD9}" destId="{CBB422A8-F77F-4E49-86EF-81E784794551}" srcOrd="7" destOrd="0" parTransId="{26CD5541-9DF8-454D-A3C7-EA3A8C164F09}" sibTransId="{A417DD11-A778-4DE0-8EEA-2E2BCC37BDBC}"/>
    <dgm:cxn modelId="{22381EC7-6CD3-4FFD-A76A-78B4F6ADB77D}" type="presOf" srcId="{06CC9867-1456-4422-88BB-C117B2BE51EF}" destId="{6517A9D8-A3CD-4D94-9884-651E1AB4BE3F}" srcOrd="0" destOrd="0" presId="urn:microsoft.com/office/officeart/2005/8/layout/vList2"/>
    <dgm:cxn modelId="{A0A715DA-CFAD-4BEA-9828-44CFFE1A21C2}" type="presOf" srcId="{90A088C8-0952-4C48-8100-4171E2393BB1}" destId="{240DEAB5-FB67-411F-8DEA-77F127E50449}" srcOrd="0" destOrd="0" presId="urn:microsoft.com/office/officeart/2005/8/layout/vList2"/>
    <dgm:cxn modelId="{E1894CDF-E0C5-4C31-A646-B78107498914}" type="presOf" srcId="{CBB422A8-F77F-4E49-86EF-81E784794551}" destId="{08BE2844-EAD7-45BB-8871-74AC6162AE5E}" srcOrd="0" destOrd="0" presId="urn:microsoft.com/office/officeart/2005/8/layout/vList2"/>
    <dgm:cxn modelId="{372270E3-41FC-461A-847D-E99E9D65B92D}" type="presOf" srcId="{B0518677-A2F1-48A3-A035-875D696E67A8}" destId="{A54B6138-A010-4EC2-9C75-490F574A2E71}" srcOrd="0" destOrd="0" presId="urn:microsoft.com/office/officeart/2005/8/layout/vList2"/>
    <dgm:cxn modelId="{B716A7EE-5375-447B-80C4-F10F9DADCBA4}" srcId="{CBA3DFB1-D629-4CF5-9A46-35C1D1DC6AD9}" destId="{06CC9867-1456-4422-88BB-C117B2BE51EF}" srcOrd="8" destOrd="0" parTransId="{4D4DEFAF-8986-4E2F-8D49-920DC4A53264}" sibTransId="{7D26F515-40F1-4CCD-8809-24A8DEDB8E2C}"/>
    <dgm:cxn modelId="{6BAEE5F1-99E8-491E-8F30-82DFC9E8FE29}" srcId="{CBA3DFB1-D629-4CF5-9A46-35C1D1DC6AD9}" destId="{5E666EC9-F48A-4A5C-A9CD-50B6FA78B252}" srcOrd="5" destOrd="0" parTransId="{17CE6568-7657-4CD8-B5B6-9AC406A60B82}" sibTransId="{9FDCB9F4-59B7-493F-815B-A8E8B65D64BE}"/>
    <dgm:cxn modelId="{0CAA00F4-B3BB-49D8-B134-C94926808991}" type="presOf" srcId="{5E666EC9-F48A-4A5C-A9CD-50B6FA78B252}" destId="{525D0B6C-EA3C-4945-A838-C01FBC5B271D}" srcOrd="0" destOrd="0" presId="urn:microsoft.com/office/officeart/2005/8/layout/vList2"/>
    <dgm:cxn modelId="{570772F5-76C7-47A3-8770-9C4C4006CBB3}" srcId="{CBA3DFB1-D629-4CF5-9A46-35C1D1DC6AD9}" destId="{3F3AA848-488E-4C10-9C2D-3C6246AB5F11}" srcOrd="4" destOrd="0" parTransId="{63BE8535-E122-4EC1-9698-83443211FA2B}" sibTransId="{51A47F37-85F3-426E-B9D4-CAD0AAD8CD39}"/>
    <dgm:cxn modelId="{98A13395-C7F9-40D6-A5E7-227F1DEBAEE9}" type="presParOf" srcId="{FBCC1696-B9AD-4E8C-AA13-1042FA035525}" destId="{7AAA0B14-C2C6-472B-9F17-CAB2DA86AAF4}" srcOrd="0" destOrd="0" presId="urn:microsoft.com/office/officeart/2005/8/layout/vList2"/>
    <dgm:cxn modelId="{9D9CFC90-8958-4804-BFF5-5F586ACF54E0}" type="presParOf" srcId="{FBCC1696-B9AD-4E8C-AA13-1042FA035525}" destId="{231D203F-A152-4C5E-94A1-0256C5987E23}" srcOrd="1" destOrd="0" presId="urn:microsoft.com/office/officeart/2005/8/layout/vList2"/>
    <dgm:cxn modelId="{52962738-4545-4651-85B5-75F5F213A964}" type="presParOf" srcId="{FBCC1696-B9AD-4E8C-AA13-1042FA035525}" destId="{9BF767CB-7986-4DE7-8AF8-352AD363F318}" srcOrd="2" destOrd="0" presId="urn:microsoft.com/office/officeart/2005/8/layout/vList2"/>
    <dgm:cxn modelId="{A6F655BC-08CF-4A3C-89B7-BFAD9166F1EF}" type="presParOf" srcId="{FBCC1696-B9AD-4E8C-AA13-1042FA035525}" destId="{CC913715-E9BC-44C6-AA74-5F4953DA7154}" srcOrd="3" destOrd="0" presId="urn:microsoft.com/office/officeart/2005/8/layout/vList2"/>
    <dgm:cxn modelId="{4EA59A70-F942-4D2F-BC36-279016BE5BD2}" type="presParOf" srcId="{FBCC1696-B9AD-4E8C-AA13-1042FA035525}" destId="{A54B6138-A010-4EC2-9C75-490F574A2E71}" srcOrd="4" destOrd="0" presId="urn:microsoft.com/office/officeart/2005/8/layout/vList2"/>
    <dgm:cxn modelId="{B3A65BE6-2008-41ED-A045-50FD7624C068}" type="presParOf" srcId="{FBCC1696-B9AD-4E8C-AA13-1042FA035525}" destId="{A647AB20-CB35-4E83-B5DB-64958D37B488}" srcOrd="5" destOrd="0" presId="urn:microsoft.com/office/officeart/2005/8/layout/vList2"/>
    <dgm:cxn modelId="{88925424-B36D-41E0-8EF4-4A9220BC8C77}" type="presParOf" srcId="{FBCC1696-B9AD-4E8C-AA13-1042FA035525}" destId="{80F25807-417D-4BEA-AE86-B1F84473B0D8}" srcOrd="6" destOrd="0" presId="urn:microsoft.com/office/officeart/2005/8/layout/vList2"/>
    <dgm:cxn modelId="{A4B57C20-7FA6-488E-A507-A3C813903188}" type="presParOf" srcId="{FBCC1696-B9AD-4E8C-AA13-1042FA035525}" destId="{8442006A-0C8A-4757-AE5D-65E8F42C71A3}" srcOrd="7" destOrd="0" presId="urn:microsoft.com/office/officeart/2005/8/layout/vList2"/>
    <dgm:cxn modelId="{5E4AF9AB-1B8B-47A9-AE0E-C383A8B0A8E7}" type="presParOf" srcId="{FBCC1696-B9AD-4E8C-AA13-1042FA035525}" destId="{D6A664B1-8BB2-430F-87A9-9FE2D2C43331}" srcOrd="8" destOrd="0" presId="urn:microsoft.com/office/officeart/2005/8/layout/vList2"/>
    <dgm:cxn modelId="{F66E026D-4C69-4F95-9513-A925C39B6BE4}" type="presParOf" srcId="{FBCC1696-B9AD-4E8C-AA13-1042FA035525}" destId="{3AC0087E-9B16-4024-9EC4-25A23322F106}" srcOrd="9" destOrd="0" presId="urn:microsoft.com/office/officeart/2005/8/layout/vList2"/>
    <dgm:cxn modelId="{D6B6060D-5FA5-4D32-AD54-29CE5BC33E9C}" type="presParOf" srcId="{FBCC1696-B9AD-4E8C-AA13-1042FA035525}" destId="{525D0B6C-EA3C-4945-A838-C01FBC5B271D}" srcOrd="10" destOrd="0" presId="urn:microsoft.com/office/officeart/2005/8/layout/vList2"/>
    <dgm:cxn modelId="{7E9FE739-B266-40A0-ABBC-D33D462AF37E}" type="presParOf" srcId="{FBCC1696-B9AD-4E8C-AA13-1042FA035525}" destId="{EE17DD44-6C71-4F6A-8318-D9AB7D74DBC3}" srcOrd="11" destOrd="0" presId="urn:microsoft.com/office/officeart/2005/8/layout/vList2"/>
    <dgm:cxn modelId="{D6AB3822-5C20-461F-9CC5-0FEB1CDD66D6}" type="presParOf" srcId="{FBCC1696-B9AD-4E8C-AA13-1042FA035525}" destId="{240DEAB5-FB67-411F-8DEA-77F127E50449}" srcOrd="12" destOrd="0" presId="urn:microsoft.com/office/officeart/2005/8/layout/vList2"/>
    <dgm:cxn modelId="{9A9CA004-79C3-45E9-ABAC-ADCF65C18A6F}" type="presParOf" srcId="{FBCC1696-B9AD-4E8C-AA13-1042FA035525}" destId="{9F127CD0-17ED-49E1-B105-CDFD47EDFA31}" srcOrd="13" destOrd="0" presId="urn:microsoft.com/office/officeart/2005/8/layout/vList2"/>
    <dgm:cxn modelId="{AEF66437-6B2C-4182-BF9E-CA9DA89FF1E5}" type="presParOf" srcId="{FBCC1696-B9AD-4E8C-AA13-1042FA035525}" destId="{08BE2844-EAD7-45BB-8871-74AC6162AE5E}" srcOrd="14" destOrd="0" presId="urn:microsoft.com/office/officeart/2005/8/layout/vList2"/>
    <dgm:cxn modelId="{2B6FCAFB-DAD9-4EEF-8865-10CF825A2CB1}" type="presParOf" srcId="{FBCC1696-B9AD-4E8C-AA13-1042FA035525}" destId="{16499CD7-6F09-43A3-9423-06ACE140E872}" srcOrd="15" destOrd="0" presId="urn:microsoft.com/office/officeart/2005/8/layout/vList2"/>
    <dgm:cxn modelId="{64741B20-F7F3-46D3-AF84-C8C8E83C18F5}" type="presParOf" srcId="{FBCC1696-B9AD-4E8C-AA13-1042FA035525}" destId="{6517A9D8-A3CD-4D94-9884-651E1AB4BE3F}" srcOrd="16" destOrd="0" presId="urn:microsoft.com/office/officeart/2005/8/layout/vList2"/>
    <dgm:cxn modelId="{BCB42A3F-D752-4F13-9C05-06A9D4E1A580}" type="presParOf" srcId="{FBCC1696-B9AD-4E8C-AA13-1042FA035525}" destId="{1DC2CC3C-4011-4953-9D23-6790773B817C}" srcOrd="17" destOrd="0" presId="urn:microsoft.com/office/officeart/2005/8/layout/vList2"/>
    <dgm:cxn modelId="{7F0A9181-6376-49FD-B827-92020D51F3B3}" type="presParOf" srcId="{FBCC1696-B9AD-4E8C-AA13-1042FA035525}" destId="{B11851B9-2D33-4D15-80EA-04E1CD6C9357}"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686D41-52C1-4B86-8AB7-655A0DD6573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C5434094-2ABE-4DF8-A09B-57FBBE9F4053}">
      <dgm:prSet custT="1"/>
      <dgm:spPr/>
      <dgm:t>
        <a:bodyPr/>
        <a:lstStyle/>
        <a:p>
          <a:r>
            <a:rPr lang="en-US" sz="1600" b="0" i="0"/>
            <a:t>Random forest algorithm was used with a test size of only 20%.</a:t>
          </a:r>
          <a:endParaRPr lang="en-CA" sz="1600"/>
        </a:p>
      </dgm:t>
    </dgm:pt>
    <dgm:pt modelId="{0F25EE8E-8396-4192-9C96-FC454015965E}" type="parTrans" cxnId="{8A65A275-3780-4B49-A3C2-881039452436}">
      <dgm:prSet/>
      <dgm:spPr/>
      <dgm:t>
        <a:bodyPr/>
        <a:lstStyle/>
        <a:p>
          <a:endParaRPr lang="en-CA" sz="1600"/>
        </a:p>
      </dgm:t>
    </dgm:pt>
    <dgm:pt modelId="{0CBFEE56-B7CC-4056-9869-314335215649}" type="sibTrans" cxnId="{8A65A275-3780-4B49-A3C2-881039452436}">
      <dgm:prSet/>
      <dgm:spPr/>
      <dgm:t>
        <a:bodyPr/>
        <a:lstStyle/>
        <a:p>
          <a:endParaRPr lang="en-CA" sz="1600"/>
        </a:p>
      </dgm:t>
    </dgm:pt>
    <dgm:pt modelId="{AAF5172D-AB70-4A7C-A914-254619B4D37E}">
      <dgm:prSet custT="1"/>
      <dgm:spPr/>
      <dgm:t>
        <a:bodyPr/>
        <a:lstStyle/>
        <a:p>
          <a:r>
            <a:rPr lang="en-US" sz="1600" b="0" i="0"/>
            <a:t>The efficiency of the model was 74%, while accuracy and recall were also 74% and 89%, respectively.</a:t>
          </a:r>
          <a:endParaRPr lang="en-CA" sz="1600"/>
        </a:p>
      </dgm:t>
    </dgm:pt>
    <dgm:pt modelId="{F008826C-CD31-4176-B9BB-E27DE5656086}" type="parTrans" cxnId="{18DD654E-FCBD-4444-82DA-5AA9742F5471}">
      <dgm:prSet/>
      <dgm:spPr/>
      <dgm:t>
        <a:bodyPr/>
        <a:lstStyle/>
        <a:p>
          <a:endParaRPr lang="en-CA" sz="1600"/>
        </a:p>
      </dgm:t>
    </dgm:pt>
    <dgm:pt modelId="{32CB8218-3977-460B-A997-110B9DB656C0}" type="sibTrans" cxnId="{18DD654E-FCBD-4444-82DA-5AA9742F5471}">
      <dgm:prSet/>
      <dgm:spPr/>
      <dgm:t>
        <a:bodyPr/>
        <a:lstStyle/>
        <a:p>
          <a:endParaRPr lang="en-CA" sz="1600"/>
        </a:p>
      </dgm:t>
    </dgm:pt>
    <dgm:pt modelId="{F1F44F77-43A8-4B35-BFF6-F4F3AB4704C3}">
      <dgm:prSet custT="1"/>
      <dgm:spPr/>
      <dgm:t>
        <a:bodyPr/>
        <a:lstStyle/>
        <a:p>
          <a:r>
            <a:rPr lang="en-US" sz="1600" b="0" i="0"/>
            <a:t>Both training and test datasets were the same.</a:t>
          </a:r>
          <a:endParaRPr lang="en-CA" sz="1600"/>
        </a:p>
      </dgm:t>
    </dgm:pt>
    <dgm:pt modelId="{4AECF2A3-31A0-4285-9024-C7A8AE8D0F5C}" type="parTrans" cxnId="{F7558B2F-912E-447C-B37E-5CC3021E8BF5}">
      <dgm:prSet/>
      <dgm:spPr/>
      <dgm:t>
        <a:bodyPr/>
        <a:lstStyle/>
        <a:p>
          <a:endParaRPr lang="en-CA" sz="1600"/>
        </a:p>
      </dgm:t>
    </dgm:pt>
    <dgm:pt modelId="{AE0815D2-C897-4E32-8A8E-D07B72850C02}" type="sibTrans" cxnId="{F7558B2F-912E-447C-B37E-5CC3021E8BF5}">
      <dgm:prSet/>
      <dgm:spPr/>
      <dgm:t>
        <a:bodyPr/>
        <a:lstStyle/>
        <a:p>
          <a:endParaRPr lang="en-CA" sz="1600"/>
        </a:p>
      </dgm:t>
    </dgm:pt>
    <dgm:pt modelId="{E52E1BA9-B9AF-40A4-A437-D81B440FC0ED}">
      <dgm:prSet custT="1"/>
      <dgm:spPr/>
      <dgm:t>
        <a:bodyPr/>
        <a:lstStyle/>
        <a:p>
          <a:r>
            <a:rPr lang="en-US" sz="1600" b="0" i="0"/>
            <a:t>Other classification techniques such as logistic regression and decision trees were employed.</a:t>
          </a:r>
          <a:endParaRPr lang="en-CA" sz="1600"/>
        </a:p>
      </dgm:t>
    </dgm:pt>
    <dgm:pt modelId="{A365E92E-ED7F-457A-A6BC-BE72B6F1471A}" type="parTrans" cxnId="{7E7BDF63-CFC5-44E2-A8D7-20E986E2D2B8}">
      <dgm:prSet/>
      <dgm:spPr/>
      <dgm:t>
        <a:bodyPr/>
        <a:lstStyle/>
        <a:p>
          <a:endParaRPr lang="en-CA" sz="1600"/>
        </a:p>
      </dgm:t>
    </dgm:pt>
    <dgm:pt modelId="{CAD3EDB1-35F6-4D73-821B-76F7FF851F27}" type="sibTrans" cxnId="{7E7BDF63-CFC5-44E2-A8D7-20E986E2D2B8}">
      <dgm:prSet/>
      <dgm:spPr/>
      <dgm:t>
        <a:bodyPr/>
        <a:lstStyle/>
        <a:p>
          <a:endParaRPr lang="en-CA" sz="1600"/>
        </a:p>
      </dgm:t>
    </dgm:pt>
    <dgm:pt modelId="{7A781832-EE15-4D66-888F-7B45B6A23CD4}">
      <dgm:prSet custT="1"/>
      <dgm:spPr/>
      <dgm:t>
        <a:bodyPr/>
        <a:lstStyle/>
        <a:p>
          <a:r>
            <a:rPr lang="en-US" sz="1600" b="0" i="0"/>
            <a:t>GridSearchCV's adjustments were made to hyperparameters.</a:t>
          </a:r>
          <a:endParaRPr lang="en-CA" sz="1600"/>
        </a:p>
      </dgm:t>
    </dgm:pt>
    <dgm:pt modelId="{29E82855-A3A3-4447-8525-E30164930CC4}" type="parTrans" cxnId="{D746B2D2-F5BF-41B8-96D2-F6AA163FC610}">
      <dgm:prSet/>
      <dgm:spPr/>
      <dgm:t>
        <a:bodyPr/>
        <a:lstStyle/>
        <a:p>
          <a:endParaRPr lang="en-CA" sz="1600"/>
        </a:p>
      </dgm:t>
    </dgm:pt>
    <dgm:pt modelId="{3693CC90-F97D-48F4-BB27-5ED31D1D3733}" type="sibTrans" cxnId="{D746B2D2-F5BF-41B8-96D2-F6AA163FC610}">
      <dgm:prSet/>
      <dgm:spPr/>
      <dgm:t>
        <a:bodyPr/>
        <a:lstStyle/>
        <a:p>
          <a:endParaRPr lang="en-CA" sz="1600"/>
        </a:p>
      </dgm:t>
    </dgm:pt>
    <dgm:pt modelId="{5A8AC87A-A210-430E-9B30-4BF8ABAE0DF3}">
      <dgm:prSet custT="1"/>
      <dgm:spPr/>
      <dgm:t>
        <a:bodyPr/>
        <a:lstStyle/>
        <a:p>
          <a:r>
            <a:rPr lang="en-US" sz="1600" b="0" i="0"/>
            <a:t>Evaluation metrics such as F1 score, recall, accuracy, and precision were used.</a:t>
          </a:r>
          <a:endParaRPr lang="en-CA" sz="1600"/>
        </a:p>
      </dgm:t>
    </dgm:pt>
    <dgm:pt modelId="{41F8863E-237B-4B46-A1AB-F3531C10A664}" type="parTrans" cxnId="{2F8782B8-DA3D-430E-A829-9FADA20606C8}">
      <dgm:prSet/>
      <dgm:spPr/>
      <dgm:t>
        <a:bodyPr/>
        <a:lstStyle/>
        <a:p>
          <a:endParaRPr lang="en-CA" sz="1600"/>
        </a:p>
      </dgm:t>
    </dgm:pt>
    <dgm:pt modelId="{187F20A3-AF95-4E7A-8B52-0C9F1F43335F}" type="sibTrans" cxnId="{2F8782B8-DA3D-430E-A829-9FADA20606C8}">
      <dgm:prSet/>
      <dgm:spPr/>
      <dgm:t>
        <a:bodyPr/>
        <a:lstStyle/>
        <a:p>
          <a:endParaRPr lang="en-CA" sz="1600"/>
        </a:p>
      </dgm:t>
    </dgm:pt>
    <dgm:pt modelId="{519D2500-9AC8-4464-8D9F-600F7663F22A}">
      <dgm:prSet custT="1"/>
      <dgm:spPr/>
      <dgm:t>
        <a:bodyPr/>
        <a:lstStyle/>
        <a:p>
          <a:r>
            <a:rPr lang="en-US" sz="1600" b="0" i="0"/>
            <a:t>Random forest had the highest F1 score, accuracy, and precision.</a:t>
          </a:r>
          <a:endParaRPr lang="en-CA" sz="1600"/>
        </a:p>
      </dgm:t>
    </dgm:pt>
    <dgm:pt modelId="{767BC632-03DE-48F1-B64A-A4BE305B6C1C}" type="parTrans" cxnId="{65C2B877-AF24-478F-9B05-A2224AE2F8A4}">
      <dgm:prSet/>
      <dgm:spPr/>
      <dgm:t>
        <a:bodyPr/>
        <a:lstStyle/>
        <a:p>
          <a:endParaRPr lang="en-CA" sz="1600"/>
        </a:p>
      </dgm:t>
    </dgm:pt>
    <dgm:pt modelId="{D29E7CB3-3330-46DB-B5E2-D525E8BE41C7}" type="sibTrans" cxnId="{65C2B877-AF24-478F-9B05-A2224AE2F8A4}">
      <dgm:prSet/>
      <dgm:spPr/>
      <dgm:t>
        <a:bodyPr/>
        <a:lstStyle/>
        <a:p>
          <a:endParaRPr lang="en-CA" sz="1600"/>
        </a:p>
      </dgm:t>
    </dgm:pt>
    <dgm:pt modelId="{682C2FF7-84DB-44F0-959F-279C9B3A303C}">
      <dgm:prSet custT="1"/>
      <dgm:spPr/>
      <dgm:t>
        <a:bodyPr/>
        <a:lstStyle/>
        <a:p>
          <a:r>
            <a:rPr lang="en-US" sz="1600" b="0" i="0"/>
            <a:t>Confusion matrix showed 30 true positives and 54 true negatives with an error rate of 0.0.</a:t>
          </a:r>
          <a:endParaRPr lang="en-CA" sz="1600"/>
        </a:p>
      </dgm:t>
    </dgm:pt>
    <dgm:pt modelId="{26B17222-D535-4303-9E46-7F3BFD745BD7}" type="parTrans" cxnId="{D0A5DC28-832C-4483-905D-210A4FF56FC9}">
      <dgm:prSet/>
      <dgm:spPr/>
      <dgm:t>
        <a:bodyPr/>
        <a:lstStyle/>
        <a:p>
          <a:endParaRPr lang="en-CA" sz="1600"/>
        </a:p>
      </dgm:t>
    </dgm:pt>
    <dgm:pt modelId="{00C5C66E-CF0A-46D2-B613-47C028A9830D}" type="sibTrans" cxnId="{D0A5DC28-832C-4483-905D-210A4FF56FC9}">
      <dgm:prSet/>
      <dgm:spPr/>
      <dgm:t>
        <a:bodyPr/>
        <a:lstStyle/>
        <a:p>
          <a:endParaRPr lang="en-CA" sz="1600"/>
        </a:p>
      </dgm:t>
    </dgm:pt>
    <dgm:pt modelId="{875324B6-4587-40DC-9E19-870138135F7F}" type="pres">
      <dgm:prSet presAssocID="{4A686D41-52C1-4B86-8AB7-655A0DD6573E}" presName="linear" presStyleCnt="0">
        <dgm:presLayoutVars>
          <dgm:animLvl val="lvl"/>
          <dgm:resizeHandles val="exact"/>
        </dgm:presLayoutVars>
      </dgm:prSet>
      <dgm:spPr/>
    </dgm:pt>
    <dgm:pt modelId="{E6F04255-9B6E-4416-83AB-6CBDFF44B082}" type="pres">
      <dgm:prSet presAssocID="{C5434094-2ABE-4DF8-A09B-57FBBE9F4053}" presName="parentText" presStyleLbl="node1" presStyleIdx="0" presStyleCnt="8">
        <dgm:presLayoutVars>
          <dgm:chMax val="0"/>
          <dgm:bulletEnabled val="1"/>
        </dgm:presLayoutVars>
      </dgm:prSet>
      <dgm:spPr/>
    </dgm:pt>
    <dgm:pt modelId="{879B3E6C-A5CF-4804-B75E-052DC569E159}" type="pres">
      <dgm:prSet presAssocID="{0CBFEE56-B7CC-4056-9869-314335215649}" presName="spacer" presStyleCnt="0"/>
      <dgm:spPr/>
    </dgm:pt>
    <dgm:pt modelId="{353C3E30-8B47-432A-B748-92A738B054A7}" type="pres">
      <dgm:prSet presAssocID="{AAF5172D-AB70-4A7C-A914-254619B4D37E}" presName="parentText" presStyleLbl="node1" presStyleIdx="1" presStyleCnt="8">
        <dgm:presLayoutVars>
          <dgm:chMax val="0"/>
          <dgm:bulletEnabled val="1"/>
        </dgm:presLayoutVars>
      </dgm:prSet>
      <dgm:spPr/>
    </dgm:pt>
    <dgm:pt modelId="{DD16EECB-408E-4895-90EA-00277024E7AD}" type="pres">
      <dgm:prSet presAssocID="{32CB8218-3977-460B-A997-110B9DB656C0}" presName="spacer" presStyleCnt="0"/>
      <dgm:spPr/>
    </dgm:pt>
    <dgm:pt modelId="{7BDF671F-B054-469A-AA23-CDAE96389AEF}" type="pres">
      <dgm:prSet presAssocID="{F1F44F77-43A8-4B35-BFF6-F4F3AB4704C3}" presName="parentText" presStyleLbl="node1" presStyleIdx="2" presStyleCnt="8">
        <dgm:presLayoutVars>
          <dgm:chMax val="0"/>
          <dgm:bulletEnabled val="1"/>
        </dgm:presLayoutVars>
      </dgm:prSet>
      <dgm:spPr/>
    </dgm:pt>
    <dgm:pt modelId="{C2B931B0-CAF2-401A-908B-9B786F153B21}" type="pres">
      <dgm:prSet presAssocID="{AE0815D2-C897-4E32-8A8E-D07B72850C02}" presName="spacer" presStyleCnt="0"/>
      <dgm:spPr/>
    </dgm:pt>
    <dgm:pt modelId="{891C6C63-33D8-4290-8668-3B2CD79BC07D}" type="pres">
      <dgm:prSet presAssocID="{E52E1BA9-B9AF-40A4-A437-D81B440FC0ED}" presName="parentText" presStyleLbl="node1" presStyleIdx="3" presStyleCnt="8">
        <dgm:presLayoutVars>
          <dgm:chMax val="0"/>
          <dgm:bulletEnabled val="1"/>
        </dgm:presLayoutVars>
      </dgm:prSet>
      <dgm:spPr/>
    </dgm:pt>
    <dgm:pt modelId="{67A020AA-0C36-42B3-A773-0869ED18C143}" type="pres">
      <dgm:prSet presAssocID="{CAD3EDB1-35F6-4D73-821B-76F7FF851F27}" presName="spacer" presStyleCnt="0"/>
      <dgm:spPr/>
    </dgm:pt>
    <dgm:pt modelId="{611D3D15-D44E-4ED4-A279-66002B7C15E9}" type="pres">
      <dgm:prSet presAssocID="{7A781832-EE15-4D66-888F-7B45B6A23CD4}" presName="parentText" presStyleLbl="node1" presStyleIdx="4" presStyleCnt="8">
        <dgm:presLayoutVars>
          <dgm:chMax val="0"/>
          <dgm:bulletEnabled val="1"/>
        </dgm:presLayoutVars>
      </dgm:prSet>
      <dgm:spPr/>
    </dgm:pt>
    <dgm:pt modelId="{144BFD14-4EA8-469B-92C3-872058F39E97}" type="pres">
      <dgm:prSet presAssocID="{3693CC90-F97D-48F4-BB27-5ED31D1D3733}" presName="spacer" presStyleCnt="0"/>
      <dgm:spPr/>
    </dgm:pt>
    <dgm:pt modelId="{F612F283-FFFD-4A9B-AA3B-97CAC2D4B4C3}" type="pres">
      <dgm:prSet presAssocID="{5A8AC87A-A210-430E-9B30-4BF8ABAE0DF3}" presName="parentText" presStyleLbl="node1" presStyleIdx="5" presStyleCnt="8">
        <dgm:presLayoutVars>
          <dgm:chMax val="0"/>
          <dgm:bulletEnabled val="1"/>
        </dgm:presLayoutVars>
      </dgm:prSet>
      <dgm:spPr/>
    </dgm:pt>
    <dgm:pt modelId="{53ED2A87-EB1F-485B-8DB7-CEC87B555B9E}" type="pres">
      <dgm:prSet presAssocID="{187F20A3-AF95-4E7A-8B52-0C9F1F43335F}" presName="spacer" presStyleCnt="0"/>
      <dgm:spPr/>
    </dgm:pt>
    <dgm:pt modelId="{55A15FBB-81AD-48A6-A141-D24436785CDF}" type="pres">
      <dgm:prSet presAssocID="{519D2500-9AC8-4464-8D9F-600F7663F22A}" presName="parentText" presStyleLbl="node1" presStyleIdx="6" presStyleCnt="8">
        <dgm:presLayoutVars>
          <dgm:chMax val="0"/>
          <dgm:bulletEnabled val="1"/>
        </dgm:presLayoutVars>
      </dgm:prSet>
      <dgm:spPr/>
    </dgm:pt>
    <dgm:pt modelId="{01C5FC0E-6E0A-4952-92B5-C0D4AD30CED4}" type="pres">
      <dgm:prSet presAssocID="{D29E7CB3-3330-46DB-B5E2-D525E8BE41C7}" presName="spacer" presStyleCnt="0"/>
      <dgm:spPr/>
    </dgm:pt>
    <dgm:pt modelId="{22E13912-C524-4DDB-BB94-847EF08FC7E1}" type="pres">
      <dgm:prSet presAssocID="{682C2FF7-84DB-44F0-959F-279C9B3A303C}" presName="parentText" presStyleLbl="node1" presStyleIdx="7" presStyleCnt="8">
        <dgm:presLayoutVars>
          <dgm:chMax val="0"/>
          <dgm:bulletEnabled val="1"/>
        </dgm:presLayoutVars>
      </dgm:prSet>
      <dgm:spPr/>
    </dgm:pt>
  </dgm:ptLst>
  <dgm:cxnLst>
    <dgm:cxn modelId="{EFCEC411-A212-4697-8671-CEA00F972B8B}" type="presOf" srcId="{682C2FF7-84DB-44F0-959F-279C9B3A303C}" destId="{22E13912-C524-4DDB-BB94-847EF08FC7E1}" srcOrd="0" destOrd="0" presId="urn:microsoft.com/office/officeart/2005/8/layout/vList2"/>
    <dgm:cxn modelId="{3A38D015-99B8-42E5-8429-5FC02DAB0457}" type="presOf" srcId="{7A781832-EE15-4D66-888F-7B45B6A23CD4}" destId="{611D3D15-D44E-4ED4-A279-66002B7C15E9}" srcOrd="0" destOrd="0" presId="urn:microsoft.com/office/officeart/2005/8/layout/vList2"/>
    <dgm:cxn modelId="{D0A5DC28-832C-4483-905D-210A4FF56FC9}" srcId="{4A686D41-52C1-4B86-8AB7-655A0DD6573E}" destId="{682C2FF7-84DB-44F0-959F-279C9B3A303C}" srcOrd="7" destOrd="0" parTransId="{26B17222-D535-4303-9E46-7F3BFD745BD7}" sibTransId="{00C5C66E-CF0A-46D2-B613-47C028A9830D}"/>
    <dgm:cxn modelId="{F7558B2F-912E-447C-B37E-5CC3021E8BF5}" srcId="{4A686D41-52C1-4B86-8AB7-655A0DD6573E}" destId="{F1F44F77-43A8-4B35-BFF6-F4F3AB4704C3}" srcOrd="2" destOrd="0" parTransId="{4AECF2A3-31A0-4285-9024-C7A8AE8D0F5C}" sibTransId="{AE0815D2-C897-4E32-8A8E-D07B72850C02}"/>
    <dgm:cxn modelId="{85471C62-209A-43E8-B9D3-C6B8F0D5C61D}" type="presOf" srcId="{519D2500-9AC8-4464-8D9F-600F7663F22A}" destId="{55A15FBB-81AD-48A6-A141-D24436785CDF}" srcOrd="0" destOrd="0" presId="urn:microsoft.com/office/officeart/2005/8/layout/vList2"/>
    <dgm:cxn modelId="{7E7BDF63-CFC5-44E2-A8D7-20E986E2D2B8}" srcId="{4A686D41-52C1-4B86-8AB7-655A0DD6573E}" destId="{E52E1BA9-B9AF-40A4-A437-D81B440FC0ED}" srcOrd="3" destOrd="0" parTransId="{A365E92E-ED7F-457A-A6BC-BE72B6F1471A}" sibTransId="{CAD3EDB1-35F6-4D73-821B-76F7FF851F27}"/>
    <dgm:cxn modelId="{B788C064-F07B-4EE6-B6DF-C0B44C519A4A}" type="presOf" srcId="{F1F44F77-43A8-4B35-BFF6-F4F3AB4704C3}" destId="{7BDF671F-B054-469A-AA23-CDAE96389AEF}" srcOrd="0" destOrd="0" presId="urn:microsoft.com/office/officeart/2005/8/layout/vList2"/>
    <dgm:cxn modelId="{FB10634A-E98E-47A4-B07E-A72D70E4B365}" type="presOf" srcId="{4A686D41-52C1-4B86-8AB7-655A0DD6573E}" destId="{875324B6-4587-40DC-9E19-870138135F7F}" srcOrd="0" destOrd="0" presId="urn:microsoft.com/office/officeart/2005/8/layout/vList2"/>
    <dgm:cxn modelId="{18DD654E-FCBD-4444-82DA-5AA9742F5471}" srcId="{4A686D41-52C1-4B86-8AB7-655A0DD6573E}" destId="{AAF5172D-AB70-4A7C-A914-254619B4D37E}" srcOrd="1" destOrd="0" parTransId="{F008826C-CD31-4176-B9BB-E27DE5656086}" sibTransId="{32CB8218-3977-460B-A997-110B9DB656C0}"/>
    <dgm:cxn modelId="{DE1B3C75-B3A5-432D-AD1B-6CDE611D2857}" type="presOf" srcId="{5A8AC87A-A210-430E-9B30-4BF8ABAE0DF3}" destId="{F612F283-FFFD-4A9B-AA3B-97CAC2D4B4C3}" srcOrd="0" destOrd="0" presId="urn:microsoft.com/office/officeart/2005/8/layout/vList2"/>
    <dgm:cxn modelId="{8A65A275-3780-4B49-A3C2-881039452436}" srcId="{4A686D41-52C1-4B86-8AB7-655A0DD6573E}" destId="{C5434094-2ABE-4DF8-A09B-57FBBE9F4053}" srcOrd="0" destOrd="0" parTransId="{0F25EE8E-8396-4192-9C96-FC454015965E}" sibTransId="{0CBFEE56-B7CC-4056-9869-314335215649}"/>
    <dgm:cxn modelId="{65C2B877-AF24-478F-9B05-A2224AE2F8A4}" srcId="{4A686D41-52C1-4B86-8AB7-655A0DD6573E}" destId="{519D2500-9AC8-4464-8D9F-600F7663F22A}" srcOrd="6" destOrd="0" parTransId="{767BC632-03DE-48F1-B64A-A4BE305B6C1C}" sibTransId="{D29E7CB3-3330-46DB-B5E2-D525E8BE41C7}"/>
    <dgm:cxn modelId="{56128758-EAD2-4B95-9C68-C50E586D3CFC}" type="presOf" srcId="{E52E1BA9-B9AF-40A4-A437-D81B440FC0ED}" destId="{891C6C63-33D8-4290-8668-3B2CD79BC07D}" srcOrd="0" destOrd="0" presId="urn:microsoft.com/office/officeart/2005/8/layout/vList2"/>
    <dgm:cxn modelId="{8C0EAEAF-FB4B-47DA-941F-A23F5EB62DCA}" type="presOf" srcId="{AAF5172D-AB70-4A7C-A914-254619B4D37E}" destId="{353C3E30-8B47-432A-B748-92A738B054A7}" srcOrd="0" destOrd="0" presId="urn:microsoft.com/office/officeart/2005/8/layout/vList2"/>
    <dgm:cxn modelId="{ECDEFCB7-DC7B-48D1-8A6F-F739FAA0A27D}" type="presOf" srcId="{C5434094-2ABE-4DF8-A09B-57FBBE9F4053}" destId="{E6F04255-9B6E-4416-83AB-6CBDFF44B082}" srcOrd="0" destOrd="0" presId="urn:microsoft.com/office/officeart/2005/8/layout/vList2"/>
    <dgm:cxn modelId="{2F8782B8-DA3D-430E-A829-9FADA20606C8}" srcId="{4A686D41-52C1-4B86-8AB7-655A0DD6573E}" destId="{5A8AC87A-A210-430E-9B30-4BF8ABAE0DF3}" srcOrd="5" destOrd="0" parTransId="{41F8863E-237B-4B46-A1AB-F3531C10A664}" sibTransId="{187F20A3-AF95-4E7A-8B52-0C9F1F43335F}"/>
    <dgm:cxn modelId="{D746B2D2-F5BF-41B8-96D2-F6AA163FC610}" srcId="{4A686D41-52C1-4B86-8AB7-655A0DD6573E}" destId="{7A781832-EE15-4D66-888F-7B45B6A23CD4}" srcOrd="4" destOrd="0" parTransId="{29E82855-A3A3-4447-8525-E30164930CC4}" sibTransId="{3693CC90-F97D-48F4-BB27-5ED31D1D3733}"/>
    <dgm:cxn modelId="{76C32320-78A2-4772-A33C-29167ADC0FD7}" type="presParOf" srcId="{875324B6-4587-40DC-9E19-870138135F7F}" destId="{E6F04255-9B6E-4416-83AB-6CBDFF44B082}" srcOrd="0" destOrd="0" presId="urn:microsoft.com/office/officeart/2005/8/layout/vList2"/>
    <dgm:cxn modelId="{9177E903-7BBF-459A-BB28-97E5F96AF022}" type="presParOf" srcId="{875324B6-4587-40DC-9E19-870138135F7F}" destId="{879B3E6C-A5CF-4804-B75E-052DC569E159}" srcOrd="1" destOrd="0" presId="urn:microsoft.com/office/officeart/2005/8/layout/vList2"/>
    <dgm:cxn modelId="{4E76DE7E-573F-48E1-822D-82A930CA3A1B}" type="presParOf" srcId="{875324B6-4587-40DC-9E19-870138135F7F}" destId="{353C3E30-8B47-432A-B748-92A738B054A7}" srcOrd="2" destOrd="0" presId="urn:microsoft.com/office/officeart/2005/8/layout/vList2"/>
    <dgm:cxn modelId="{A84A8C28-9DCC-4D0F-B687-BD2222A87B6D}" type="presParOf" srcId="{875324B6-4587-40DC-9E19-870138135F7F}" destId="{DD16EECB-408E-4895-90EA-00277024E7AD}" srcOrd="3" destOrd="0" presId="urn:microsoft.com/office/officeart/2005/8/layout/vList2"/>
    <dgm:cxn modelId="{73FD3F5E-40B4-4FED-AC3E-83AB53036B03}" type="presParOf" srcId="{875324B6-4587-40DC-9E19-870138135F7F}" destId="{7BDF671F-B054-469A-AA23-CDAE96389AEF}" srcOrd="4" destOrd="0" presId="urn:microsoft.com/office/officeart/2005/8/layout/vList2"/>
    <dgm:cxn modelId="{6E5BF6E1-18E6-4978-9A0E-7E6075370F52}" type="presParOf" srcId="{875324B6-4587-40DC-9E19-870138135F7F}" destId="{C2B931B0-CAF2-401A-908B-9B786F153B21}" srcOrd="5" destOrd="0" presId="urn:microsoft.com/office/officeart/2005/8/layout/vList2"/>
    <dgm:cxn modelId="{BC611EE9-579B-47D0-AA60-C9605802834B}" type="presParOf" srcId="{875324B6-4587-40DC-9E19-870138135F7F}" destId="{891C6C63-33D8-4290-8668-3B2CD79BC07D}" srcOrd="6" destOrd="0" presId="urn:microsoft.com/office/officeart/2005/8/layout/vList2"/>
    <dgm:cxn modelId="{773F4C7A-A5F6-40F0-AFF8-85AEE0B74797}" type="presParOf" srcId="{875324B6-4587-40DC-9E19-870138135F7F}" destId="{67A020AA-0C36-42B3-A773-0869ED18C143}" srcOrd="7" destOrd="0" presId="urn:microsoft.com/office/officeart/2005/8/layout/vList2"/>
    <dgm:cxn modelId="{8D110A2A-7990-4D19-83C3-35402B110F54}" type="presParOf" srcId="{875324B6-4587-40DC-9E19-870138135F7F}" destId="{611D3D15-D44E-4ED4-A279-66002B7C15E9}" srcOrd="8" destOrd="0" presId="urn:microsoft.com/office/officeart/2005/8/layout/vList2"/>
    <dgm:cxn modelId="{382B1905-D744-4908-80D9-D35002AAC340}" type="presParOf" srcId="{875324B6-4587-40DC-9E19-870138135F7F}" destId="{144BFD14-4EA8-469B-92C3-872058F39E97}" srcOrd="9" destOrd="0" presId="urn:microsoft.com/office/officeart/2005/8/layout/vList2"/>
    <dgm:cxn modelId="{DB663FD9-93F4-4E6E-BEF4-46B183DDE3BE}" type="presParOf" srcId="{875324B6-4587-40DC-9E19-870138135F7F}" destId="{F612F283-FFFD-4A9B-AA3B-97CAC2D4B4C3}" srcOrd="10" destOrd="0" presId="urn:microsoft.com/office/officeart/2005/8/layout/vList2"/>
    <dgm:cxn modelId="{49CD4E1B-C16E-45E0-AAB4-8505EB244FF5}" type="presParOf" srcId="{875324B6-4587-40DC-9E19-870138135F7F}" destId="{53ED2A87-EB1F-485B-8DB7-CEC87B555B9E}" srcOrd="11" destOrd="0" presId="urn:microsoft.com/office/officeart/2005/8/layout/vList2"/>
    <dgm:cxn modelId="{F24C41F6-5F57-4BA2-870A-6EE050114197}" type="presParOf" srcId="{875324B6-4587-40DC-9E19-870138135F7F}" destId="{55A15FBB-81AD-48A6-A141-D24436785CDF}" srcOrd="12" destOrd="0" presId="urn:microsoft.com/office/officeart/2005/8/layout/vList2"/>
    <dgm:cxn modelId="{BBCA66B7-4034-4750-B8A9-95FFA93D040F}" type="presParOf" srcId="{875324B6-4587-40DC-9E19-870138135F7F}" destId="{01C5FC0E-6E0A-4952-92B5-C0D4AD30CED4}" srcOrd="13" destOrd="0" presId="urn:microsoft.com/office/officeart/2005/8/layout/vList2"/>
    <dgm:cxn modelId="{024EA8C3-9302-4B5C-92A5-561EA4F4FBAE}" type="presParOf" srcId="{875324B6-4587-40DC-9E19-870138135F7F}" destId="{22E13912-C524-4DDB-BB94-847EF08FC7E1}"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C16B374-71FA-4900-8596-3E11B13A529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29C82372-42A0-4C0F-9494-53458098E479}">
      <dgm:prSet custT="1"/>
      <dgm:spPr/>
      <dgm:t>
        <a:bodyPr/>
        <a:lstStyle/>
        <a:p>
          <a:r>
            <a:rPr lang="en-US" sz="1400" b="0" i="0"/>
            <a:t>The data set contains information about customers, including their demographics and transaction history.</a:t>
          </a:r>
          <a:endParaRPr lang="en-CA" sz="1400"/>
        </a:p>
      </dgm:t>
    </dgm:pt>
    <dgm:pt modelId="{F40E5F2E-6185-4561-8603-9750FB25DB38}" type="parTrans" cxnId="{A8A4224A-A67D-43C5-B9F8-D3E39CE8AA9B}">
      <dgm:prSet/>
      <dgm:spPr/>
      <dgm:t>
        <a:bodyPr/>
        <a:lstStyle/>
        <a:p>
          <a:endParaRPr lang="en-CA" sz="2000"/>
        </a:p>
      </dgm:t>
    </dgm:pt>
    <dgm:pt modelId="{D70F3F50-F2B4-49B1-9696-AD61A9AC5481}" type="sibTrans" cxnId="{A8A4224A-A67D-43C5-B9F8-D3E39CE8AA9B}">
      <dgm:prSet/>
      <dgm:spPr/>
      <dgm:t>
        <a:bodyPr/>
        <a:lstStyle/>
        <a:p>
          <a:endParaRPr lang="en-CA" sz="2000"/>
        </a:p>
      </dgm:t>
    </dgm:pt>
    <dgm:pt modelId="{779E94F5-034A-475E-BA5C-F24A81306298}">
      <dgm:prSet custT="1"/>
      <dgm:spPr/>
      <dgm:t>
        <a:bodyPr/>
        <a:lstStyle/>
        <a:p>
          <a:r>
            <a:rPr lang="en-US" sz="1400" b="0" i="0"/>
            <a:t>The data set is relatively large, with several variables that need to be explored.</a:t>
          </a:r>
          <a:endParaRPr lang="en-CA" sz="1400"/>
        </a:p>
      </dgm:t>
    </dgm:pt>
    <dgm:pt modelId="{901C339C-D49E-46BD-A693-370B19328CC4}" type="parTrans" cxnId="{7C2135DB-EC90-498D-8C4C-7363C083AC98}">
      <dgm:prSet/>
      <dgm:spPr/>
      <dgm:t>
        <a:bodyPr/>
        <a:lstStyle/>
        <a:p>
          <a:endParaRPr lang="en-CA" sz="2000"/>
        </a:p>
      </dgm:t>
    </dgm:pt>
    <dgm:pt modelId="{2026E54C-B0E9-471B-B4BF-C4A07B88AE84}" type="sibTrans" cxnId="{7C2135DB-EC90-498D-8C4C-7363C083AC98}">
      <dgm:prSet/>
      <dgm:spPr/>
      <dgm:t>
        <a:bodyPr/>
        <a:lstStyle/>
        <a:p>
          <a:endParaRPr lang="en-CA" sz="2000"/>
        </a:p>
      </dgm:t>
    </dgm:pt>
    <dgm:pt modelId="{B3DA2951-98BF-4F70-A838-10CEE97DC9D6}">
      <dgm:prSet custT="1"/>
      <dgm:spPr/>
      <dgm:t>
        <a:bodyPr/>
        <a:lstStyle/>
        <a:p>
          <a:r>
            <a:rPr lang="en-US" sz="1400" b="0" i="0"/>
            <a:t>The variables include both categorical and numerical data, which require different types of analysis.</a:t>
          </a:r>
          <a:endParaRPr lang="en-CA" sz="1400"/>
        </a:p>
      </dgm:t>
    </dgm:pt>
    <dgm:pt modelId="{2C8405C1-AF25-4ACD-8DF0-39AB2D3FE043}" type="parTrans" cxnId="{267AE48C-A86F-4A52-8909-A94E5FBFEB79}">
      <dgm:prSet/>
      <dgm:spPr/>
      <dgm:t>
        <a:bodyPr/>
        <a:lstStyle/>
        <a:p>
          <a:endParaRPr lang="en-CA" sz="2000"/>
        </a:p>
      </dgm:t>
    </dgm:pt>
    <dgm:pt modelId="{DB27C8B8-A1AA-4F9E-97A5-C132F657D79B}" type="sibTrans" cxnId="{267AE48C-A86F-4A52-8909-A94E5FBFEB79}">
      <dgm:prSet/>
      <dgm:spPr/>
      <dgm:t>
        <a:bodyPr/>
        <a:lstStyle/>
        <a:p>
          <a:endParaRPr lang="en-CA" sz="2000"/>
        </a:p>
      </dgm:t>
    </dgm:pt>
    <dgm:pt modelId="{BA4764DB-0274-4011-AE5A-460C966463F8}">
      <dgm:prSet custT="1"/>
      <dgm:spPr/>
      <dgm:t>
        <a:bodyPr/>
        <a:lstStyle/>
        <a:p>
          <a:r>
            <a:rPr lang="en-US" sz="1400" b="0" i="0"/>
            <a:t>The first step in EDA is to examine the distribution of the variables and identify any outliers or missing values.</a:t>
          </a:r>
          <a:endParaRPr lang="en-CA" sz="1400"/>
        </a:p>
      </dgm:t>
    </dgm:pt>
    <dgm:pt modelId="{7208F1EF-1EC9-4804-9A35-C3169B5C56F4}" type="parTrans" cxnId="{4B9E2965-9D9A-440C-BE05-BAD8DB237CB2}">
      <dgm:prSet/>
      <dgm:spPr/>
      <dgm:t>
        <a:bodyPr/>
        <a:lstStyle/>
        <a:p>
          <a:endParaRPr lang="en-CA" sz="2000"/>
        </a:p>
      </dgm:t>
    </dgm:pt>
    <dgm:pt modelId="{D5D5F476-97B6-44F6-9748-5BA4899401AD}" type="sibTrans" cxnId="{4B9E2965-9D9A-440C-BE05-BAD8DB237CB2}">
      <dgm:prSet/>
      <dgm:spPr/>
      <dgm:t>
        <a:bodyPr/>
        <a:lstStyle/>
        <a:p>
          <a:endParaRPr lang="en-CA" sz="2000"/>
        </a:p>
      </dgm:t>
    </dgm:pt>
    <dgm:pt modelId="{6D754FF8-DCB9-46F9-BAC2-C9A10BAEB4B8}">
      <dgm:prSet custT="1"/>
      <dgm:spPr/>
      <dgm:t>
        <a:bodyPr/>
        <a:lstStyle/>
        <a:p>
          <a:r>
            <a:rPr lang="en-US" sz="1400" b="0" i="0"/>
            <a:t>Histograms, box plots, and scatterplots are useful tools for visualizing the data and identifying patterns.</a:t>
          </a:r>
          <a:endParaRPr lang="en-CA" sz="1400"/>
        </a:p>
      </dgm:t>
    </dgm:pt>
    <dgm:pt modelId="{4B77929F-72C5-464D-97A5-4BA87D0E0B59}" type="parTrans" cxnId="{82DC9439-A3C7-4CAC-8F8D-25382A2CDF39}">
      <dgm:prSet/>
      <dgm:spPr/>
      <dgm:t>
        <a:bodyPr/>
        <a:lstStyle/>
        <a:p>
          <a:endParaRPr lang="en-CA" sz="2000"/>
        </a:p>
      </dgm:t>
    </dgm:pt>
    <dgm:pt modelId="{41382F47-DB9D-437B-B452-750C1D0E9204}" type="sibTrans" cxnId="{82DC9439-A3C7-4CAC-8F8D-25382A2CDF39}">
      <dgm:prSet/>
      <dgm:spPr/>
      <dgm:t>
        <a:bodyPr/>
        <a:lstStyle/>
        <a:p>
          <a:endParaRPr lang="en-CA" sz="2000"/>
        </a:p>
      </dgm:t>
    </dgm:pt>
    <dgm:pt modelId="{47CD3BFC-8D13-4E4F-A28C-CC51CABA1099}">
      <dgm:prSet custT="1"/>
      <dgm:spPr/>
      <dgm:t>
        <a:bodyPr/>
        <a:lstStyle/>
        <a:p>
          <a:r>
            <a:rPr lang="en-US" sz="1400" b="0" i="0"/>
            <a:t>Correlation analysis can be used to identify relationships between variables.</a:t>
          </a:r>
          <a:endParaRPr lang="en-CA" sz="1400"/>
        </a:p>
      </dgm:t>
    </dgm:pt>
    <dgm:pt modelId="{D9CCAAF2-D59C-4575-9804-4B1EB9BD3935}" type="parTrans" cxnId="{8A56CCF7-5668-41A2-A9C3-3D204A961DF0}">
      <dgm:prSet/>
      <dgm:spPr/>
      <dgm:t>
        <a:bodyPr/>
        <a:lstStyle/>
        <a:p>
          <a:endParaRPr lang="en-CA" sz="2000"/>
        </a:p>
      </dgm:t>
    </dgm:pt>
    <dgm:pt modelId="{53A0666B-2E6B-415D-8E07-C5E4E035AE2E}" type="sibTrans" cxnId="{8A56CCF7-5668-41A2-A9C3-3D204A961DF0}">
      <dgm:prSet/>
      <dgm:spPr/>
      <dgm:t>
        <a:bodyPr/>
        <a:lstStyle/>
        <a:p>
          <a:endParaRPr lang="en-CA" sz="2000"/>
        </a:p>
      </dgm:t>
    </dgm:pt>
    <dgm:pt modelId="{8A742E31-D9B6-4EF6-B01C-B46066DBA95E}">
      <dgm:prSet custT="1"/>
      <dgm:spPr/>
      <dgm:t>
        <a:bodyPr/>
        <a:lstStyle/>
        <a:p>
          <a:r>
            <a:rPr lang="en-US" sz="1400" b="0" i="0"/>
            <a:t>Grouping the data by different variables, such as age or gender, can reveal insights into customer behavior.</a:t>
          </a:r>
          <a:endParaRPr lang="en-CA" sz="1400"/>
        </a:p>
      </dgm:t>
    </dgm:pt>
    <dgm:pt modelId="{47327669-C5D9-4621-8335-7986EC44B37C}" type="parTrans" cxnId="{AE7DB703-EAE7-4999-826F-080C9BB4F99B}">
      <dgm:prSet/>
      <dgm:spPr/>
      <dgm:t>
        <a:bodyPr/>
        <a:lstStyle/>
        <a:p>
          <a:endParaRPr lang="en-CA" sz="2000"/>
        </a:p>
      </dgm:t>
    </dgm:pt>
    <dgm:pt modelId="{1DC321FC-978A-4FCE-B10A-3600D2771CF1}" type="sibTrans" cxnId="{AE7DB703-EAE7-4999-826F-080C9BB4F99B}">
      <dgm:prSet/>
      <dgm:spPr/>
      <dgm:t>
        <a:bodyPr/>
        <a:lstStyle/>
        <a:p>
          <a:endParaRPr lang="en-CA" sz="2000"/>
        </a:p>
      </dgm:t>
    </dgm:pt>
    <dgm:pt modelId="{281923A4-9B6D-46D0-9592-ABAB06431F38}">
      <dgm:prSet custT="1"/>
      <dgm:spPr/>
      <dgm:t>
        <a:bodyPr/>
        <a:lstStyle/>
        <a:p>
          <a:r>
            <a:rPr lang="en-US" sz="1400" b="0" i="0"/>
            <a:t>EDA can be used to identify variables that are most strongly correlated with the outcome variable and can be used for feature selection in machine learning models.</a:t>
          </a:r>
          <a:endParaRPr lang="en-CA" sz="1400"/>
        </a:p>
      </dgm:t>
    </dgm:pt>
    <dgm:pt modelId="{06BCBBF4-99FA-4B55-BB88-F38CB0D6E884}" type="parTrans" cxnId="{1ADCFED0-94CE-44C7-9B89-55FF4B6A9393}">
      <dgm:prSet/>
      <dgm:spPr/>
      <dgm:t>
        <a:bodyPr/>
        <a:lstStyle/>
        <a:p>
          <a:endParaRPr lang="en-CA" sz="2000"/>
        </a:p>
      </dgm:t>
    </dgm:pt>
    <dgm:pt modelId="{8540ABEA-6E71-4FCF-9D9A-EE0828A312E6}" type="sibTrans" cxnId="{1ADCFED0-94CE-44C7-9B89-55FF4B6A9393}">
      <dgm:prSet/>
      <dgm:spPr/>
      <dgm:t>
        <a:bodyPr/>
        <a:lstStyle/>
        <a:p>
          <a:endParaRPr lang="en-CA" sz="2000"/>
        </a:p>
      </dgm:t>
    </dgm:pt>
    <dgm:pt modelId="{A417863B-4019-410B-B375-4CA89E267B03}" type="pres">
      <dgm:prSet presAssocID="{7C16B374-71FA-4900-8596-3E11B13A529B}" presName="linear" presStyleCnt="0">
        <dgm:presLayoutVars>
          <dgm:animLvl val="lvl"/>
          <dgm:resizeHandles val="exact"/>
        </dgm:presLayoutVars>
      </dgm:prSet>
      <dgm:spPr/>
    </dgm:pt>
    <dgm:pt modelId="{21EF3DD0-9D1F-42EA-8DD7-CE911AC2B15A}" type="pres">
      <dgm:prSet presAssocID="{29C82372-42A0-4C0F-9494-53458098E479}" presName="parentText" presStyleLbl="node1" presStyleIdx="0" presStyleCnt="8">
        <dgm:presLayoutVars>
          <dgm:chMax val="0"/>
          <dgm:bulletEnabled val="1"/>
        </dgm:presLayoutVars>
      </dgm:prSet>
      <dgm:spPr/>
    </dgm:pt>
    <dgm:pt modelId="{A1C2B593-8C8C-40F7-8205-EE2D1BCF772A}" type="pres">
      <dgm:prSet presAssocID="{D70F3F50-F2B4-49B1-9696-AD61A9AC5481}" presName="spacer" presStyleCnt="0"/>
      <dgm:spPr/>
    </dgm:pt>
    <dgm:pt modelId="{C4233CD2-069F-459D-9B60-53AF03BEC1DF}" type="pres">
      <dgm:prSet presAssocID="{779E94F5-034A-475E-BA5C-F24A81306298}" presName="parentText" presStyleLbl="node1" presStyleIdx="1" presStyleCnt="8">
        <dgm:presLayoutVars>
          <dgm:chMax val="0"/>
          <dgm:bulletEnabled val="1"/>
        </dgm:presLayoutVars>
      </dgm:prSet>
      <dgm:spPr/>
    </dgm:pt>
    <dgm:pt modelId="{AA259537-E9DC-4B19-B10A-B94EFDCA64AD}" type="pres">
      <dgm:prSet presAssocID="{2026E54C-B0E9-471B-B4BF-C4A07B88AE84}" presName="spacer" presStyleCnt="0"/>
      <dgm:spPr/>
    </dgm:pt>
    <dgm:pt modelId="{6568FF04-EA06-46C1-AE52-41B44F93A031}" type="pres">
      <dgm:prSet presAssocID="{B3DA2951-98BF-4F70-A838-10CEE97DC9D6}" presName="parentText" presStyleLbl="node1" presStyleIdx="2" presStyleCnt="8">
        <dgm:presLayoutVars>
          <dgm:chMax val="0"/>
          <dgm:bulletEnabled val="1"/>
        </dgm:presLayoutVars>
      </dgm:prSet>
      <dgm:spPr/>
    </dgm:pt>
    <dgm:pt modelId="{D0614A62-8295-40B0-8E3C-04F4A92D5C84}" type="pres">
      <dgm:prSet presAssocID="{DB27C8B8-A1AA-4F9E-97A5-C132F657D79B}" presName="spacer" presStyleCnt="0"/>
      <dgm:spPr/>
    </dgm:pt>
    <dgm:pt modelId="{3BE568F0-3092-487F-95EE-9E2F8CEC1B7E}" type="pres">
      <dgm:prSet presAssocID="{BA4764DB-0274-4011-AE5A-460C966463F8}" presName="parentText" presStyleLbl="node1" presStyleIdx="3" presStyleCnt="8">
        <dgm:presLayoutVars>
          <dgm:chMax val="0"/>
          <dgm:bulletEnabled val="1"/>
        </dgm:presLayoutVars>
      </dgm:prSet>
      <dgm:spPr/>
    </dgm:pt>
    <dgm:pt modelId="{47F04E52-95AB-4430-B7A3-83BA4172818D}" type="pres">
      <dgm:prSet presAssocID="{D5D5F476-97B6-44F6-9748-5BA4899401AD}" presName="spacer" presStyleCnt="0"/>
      <dgm:spPr/>
    </dgm:pt>
    <dgm:pt modelId="{2F5E74CB-4382-4CC7-B2C8-D0BAF3702698}" type="pres">
      <dgm:prSet presAssocID="{6D754FF8-DCB9-46F9-BAC2-C9A10BAEB4B8}" presName="parentText" presStyleLbl="node1" presStyleIdx="4" presStyleCnt="8">
        <dgm:presLayoutVars>
          <dgm:chMax val="0"/>
          <dgm:bulletEnabled val="1"/>
        </dgm:presLayoutVars>
      </dgm:prSet>
      <dgm:spPr/>
    </dgm:pt>
    <dgm:pt modelId="{16ECCFBB-828B-44A9-A398-A167AB797BAB}" type="pres">
      <dgm:prSet presAssocID="{41382F47-DB9D-437B-B452-750C1D0E9204}" presName="spacer" presStyleCnt="0"/>
      <dgm:spPr/>
    </dgm:pt>
    <dgm:pt modelId="{F5372620-DD7E-4EB8-BF87-099015571162}" type="pres">
      <dgm:prSet presAssocID="{47CD3BFC-8D13-4E4F-A28C-CC51CABA1099}" presName="parentText" presStyleLbl="node1" presStyleIdx="5" presStyleCnt="8">
        <dgm:presLayoutVars>
          <dgm:chMax val="0"/>
          <dgm:bulletEnabled val="1"/>
        </dgm:presLayoutVars>
      </dgm:prSet>
      <dgm:spPr/>
    </dgm:pt>
    <dgm:pt modelId="{E4FB677D-3EC3-4945-B293-A5E8AB01DC55}" type="pres">
      <dgm:prSet presAssocID="{53A0666B-2E6B-415D-8E07-C5E4E035AE2E}" presName="spacer" presStyleCnt="0"/>
      <dgm:spPr/>
    </dgm:pt>
    <dgm:pt modelId="{65D101C5-FED9-4F6B-83BC-CCE845224C45}" type="pres">
      <dgm:prSet presAssocID="{8A742E31-D9B6-4EF6-B01C-B46066DBA95E}" presName="parentText" presStyleLbl="node1" presStyleIdx="6" presStyleCnt="8">
        <dgm:presLayoutVars>
          <dgm:chMax val="0"/>
          <dgm:bulletEnabled val="1"/>
        </dgm:presLayoutVars>
      </dgm:prSet>
      <dgm:spPr/>
    </dgm:pt>
    <dgm:pt modelId="{59D83FE2-A833-471C-BA52-01490C0AC39E}" type="pres">
      <dgm:prSet presAssocID="{1DC321FC-978A-4FCE-B10A-3600D2771CF1}" presName="spacer" presStyleCnt="0"/>
      <dgm:spPr/>
    </dgm:pt>
    <dgm:pt modelId="{69F07E68-E49E-4306-825A-F5E8320508A3}" type="pres">
      <dgm:prSet presAssocID="{281923A4-9B6D-46D0-9592-ABAB06431F38}" presName="parentText" presStyleLbl="node1" presStyleIdx="7" presStyleCnt="8">
        <dgm:presLayoutVars>
          <dgm:chMax val="0"/>
          <dgm:bulletEnabled val="1"/>
        </dgm:presLayoutVars>
      </dgm:prSet>
      <dgm:spPr/>
    </dgm:pt>
  </dgm:ptLst>
  <dgm:cxnLst>
    <dgm:cxn modelId="{AE7DB703-EAE7-4999-826F-080C9BB4F99B}" srcId="{7C16B374-71FA-4900-8596-3E11B13A529B}" destId="{8A742E31-D9B6-4EF6-B01C-B46066DBA95E}" srcOrd="6" destOrd="0" parTransId="{47327669-C5D9-4621-8335-7986EC44B37C}" sibTransId="{1DC321FC-978A-4FCE-B10A-3600D2771CF1}"/>
    <dgm:cxn modelId="{04221A1D-3391-42AD-BDE1-1400BDE372E3}" type="presOf" srcId="{281923A4-9B6D-46D0-9592-ABAB06431F38}" destId="{69F07E68-E49E-4306-825A-F5E8320508A3}" srcOrd="0" destOrd="0" presId="urn:microsoft.com/office/officeart/2005/8/layout/vList2"/>
    <dgm:cxn modelId="{F88E0C32-43C4-40AF-8573-1072C270C8A0}" type="presOf" srcId="{779E94F5-034A-475E-BA5C-F24A81306298}" destId="{C4233CD2-069F-459D-9B60-53AF03BEC1DF}" srcOrd="0" destOrd="0" presId="urn:microsoft.com/office/officeart/2005/8/layout/vList2"/>
    <dgm:cxn modelId="{7C208338-18EC-4769-AA97-234B5E64728C}" type="presOf" srcId="{7C16B374-71FA-4900-8596-3E11B13A529B}" destId="{A417863B-4019-410B-B375-4CA89E267B03}" srcOrd="0" destOrd="0" presId="urn:microsoft.com/office/officeart/2005/8/layout/vList2"/>
    <dgm:cxn modelId="{82DC9439-A3C7-4CAC-8F8D-25382A2CDF39}" srcId="{7C16B374-71FA-4900-8596-3E11B13A529B}" destId="{6D754FF8-DCB9-46F9-BAC2-C9A10BAEB4B8}" srcOrd="4" destOrd="0" parTransId="{4B77929F-72C5-464D-97A5-4BA87D0E0B59}" sibTransId="{41382F47-DB9D-437B-B452-750C1D0E9204}"/>
    <dgm:cxn modelId="{4B9E2965-9D9A-440C-BE05-BAD8DB237CB2}" srcId="{7C16B374-71FA-4900-8596-3E11B13A529B}" destId="{BA4764DB-0274-4011-AE5A-460C966463F8}" srcOrd="3" destOrd="0" parTransId="{7208F1EF-1EC9-4804-9A35-C3169B5C56F4}" sibTransId="{D5D5F476-97B6-44F6-9748-5BA4899401AD}"/>
    <dgm:cxn modelId="{DDFF3167-650E-4EA9-8E7C-D62263284BD9}" type="presOf" srcId="{8A742E31-D9B6-4EF6-B01C-B46066DBA95E}" destId="{65D101C5-FED9-4F6B-83BC-CCE845224C45}" srcOrd="0" destOrd="0" presId="urn:microsoft.com/office/officeart/2005/8/layout/vList2"/>
    <dgm:cxn modelId="{A8A4224A-A67D-43C5-B9F8-D3E39CE8AA9B}" srcId="{7C16B374-71FA-4900-8596-3E11B13A529B}" destId="{29C82372-42A0-4C0F-9494-53458098E479}" srcOrd="0" destOrd="0" parTransId="{F40E5F2E-6185-4561-8603-9750FB25DB38}" sibTransId="{D70F3F50-F2B4-49B1-9696-AD61A9AC5481}"/>
    <dgm:cxn modelId="{C3ADCA6A-909D-44E0-B4DC-0C0D44ACE215}" type="presOf" srcId="{29C82372-42A0-4C0F-9494-53458098E479}" destId="{21EF3DD0-9D1F-42EA-8DD7-CE911AC2B15A}" srcOrd="0" destOrd="0" presId="urn:microsoft.com/office/officeart/2005/8/layout/vList2"/>
    <dgm:cxn modelId="{3798C27E-244C-4E21-9E3B-C117390C242F}" type="presOf" srcId="{B3DA2951-98BF-4F70-A838-10CEE97DC9D6}" destId="{6568FF04-EA06-46C1-AE52-41B44F93A031}" srcOrd="0" destOrd="0" presId="urn:microsoft.com/office/officeart/2005/8/layout/vList2"/>
    <dgm:cxn modelId="{EDCE5E84-E730-41CB-942B-6C5E9DA0CB0C}" type="presOf" srcId="{BA4764DB-0274-4011-AE5A-460C966463F8}" destId="{3BE568F0-3092-487F-95EE-9E2F8CEC1B7E}" srcOrd="0" destOrd="0" presId="urn:microsoft.com/office/officeart/2005/8/layout/vList2"/>
    <dgm:cxn modelId="{7989DD84-14FA-4431-9A8C-D012B18D4461}" type="presOf" srcId="{6D754FF8-DCB9-46F9-BAC2-C9A10BAEB4B8}" destId="{2F5E74CB-4382-4CC7-B2C8-D0BAF3702698}" srcOrd="0" destOrd="0" presId="urn:microsoft.com/office/officeart/2005/8/layout/vList2"/>
    <dgm:cxn modelId="{267AE48C-A86F-4A52-8909-A94E5FBFEB79}" srcId="{7C16B374-71FA-4900-8596-3E11B13A529B}" destId="{B3DA2951-98BF-4F70-A838-10CEE97DC9D6}" srcOrd="2" destOrd="0" parTransId="{2C8405C1-AF25-4ACD-8DF0-39AB2D3FE043}" sibTransId="{DB27C8B8-A1AA-4F9E-97A5-C132F657D79B}"/>
    <dgm:cxn modelId="{8B0A219B-7147-482F-A48B-DDC90A808AA3}" type="presOf" srcId="{47CD3BFC-8D13-4E4F-A28C-CC51CABA1099}" destId="{F5372620-DD7E-4EB8-BF87-099015571162}" srcOrd="0" destOrd="0" presId="urn:microsoft.com/office/officeart/2005/8/layout/vList2"/>
    <dgm:cxn modelId="{1ADCFED0-94CE-44C7-9B89-55FF4B6A9393}" srcId="{7C16B374-71FA-4900-8596-3E11B13A529B}" destId="{281923A4-9B6D-46D0-9592-ABAB06431F38}" srcOrd="7" destOrd="0" parTransId="{06BCBBF4-99FA-4B55-BB88-F38CB0D6E884}" sibTransId="{8540ABEA-6E71-4FCF-9D9A-EE0828A312E6}"/>
    <dgm:cxn modelId="{7C2135DB-EC90-498D-8C4C-7363C083AC98}" srcId="{7C16B374-71FA-4900-8596-3E11B13A529B}" destId="{779E94F5-034A-475E-BA5C-F24A81306298}" srcOrd="1" destOrd="0" parTransId="{901C339C-D49E-46BD-A693-370B19328CC4}" sibTransId="{2026E54C-B0E9-471B-B4BF-C4A07B88AE84}"/>
    <dgm:cxn modelId="{8A56CCF7-5668-41A2-A9C3-3D204A961DF0}" srcId="{7C16B374-71FA-4900-8596-3E11B13A529B}" destId="{47CD3BFC-8D13-4E4F-A28C-CC51CABA1099}" srcOrd="5" destOrd="0" parTransId="{D9CCAAF2-D59C-4575-9804-4B1EB9BD3935}" sibTransId="{53A0666B-2E6B-415D-8E07-C5E4E035AE2E}"/>
    <dgm:cxn modelId="{3C6505AB-EEE8-4EA8-A264-2A616936937E}" type="presParOf" srcId="{A417863B-4019-410B-B375-4CA89E267B03}" destId="{21EF3DD0-9D1F-42EA-8DD7-CE911AC2B15A}" srcOrd="0" destOrd="0" presId="urn:microsoft.com/office/officeart/2005/8/layout/vList2"/>
    <dgm:cxn modelId="{C20CCC4F-F472-4D4F-8B02-7E06D6030F05}" type="presParOf" srcId="{A417863B-4019-410B-B375-4CA89E267B03}" destId="{A1C2B593-8C8C-40F7-8205-EE2D1BCF772A}" srcOrd="1" destOrd="0" presId="urn:microsoft.com/office/officeart/2005/8/layout/vList2"/>
    <dgm:cxn modelId="{805F5AF6-FB22-4713-971C-DEB86D23DD5E}" type="presParOf" srcId="{A417863B-4019-410B-B375-4CA89E267B03}" destId="{C4233CD2-069F-459D-9B60-53AF03BEC1DF}" srcOrd="2" destOrd="0" presId="urn:microsoft.com/office/officeart/2005/8/layout/vList2"/>
    <dgm:cxn modelId="{DB04FC51-8472-45AE-B4B9-D15DE8B53C55}" type="presParOf" srcId="{A417863B-4019-410B-B375-4CA89E267B03}" destId="{AA259537-E9DC-4B19-B10A-B94EFDCA64AD}" srcOrd="3" destOrd="0" presId="urn:microsoft.com/office/officeart/2005/8/layout/vList2"/>
    <dgm:cxn modelId="{21C34ABA-704C-48CC-869D-8601CC54BB9E}" type="presParOf" srcId="{A417863B-4019-410B-B375-4CA89E267B03}" destId="{6568FF04-EA06-46C1-AE52-41B44F93A031}" srcOrd="4" destOrd="0" presId="urn:microsoft.com/office/officeart/2005/8/layout/vList2"/>
    <dgm:cxn modelId="{08E9027F-51DB-49F6-A093-50070CC82813}" type="presParOf" srcId="{A417863B-4019-410B-B375-4CA89E267B03}" destId="{D0614A62-8295-40B0-8E3C-04F4A92D5C84}" srcOrd="5" destOrd="0" presId="urn:microsoft.com/office/officeart/2005/8/layout/vList2"/>
    <dgm:cxn modelId="{66D315DB-0015-4DC3-97C5-BC38E4B9DF0D}" type="presParOf" srcId="{A417863B-4019-410B-B375-4CA89E267B03}" destId="{3BE568F0-3092-487F-95EE-9E2F8CEC1B7E}" srcOrd="6" destOrd="0" presId="urn:microsoft.com/office/officeart/2005/8/layout/vList2"/>
    <dgm:cxn modelId="{D4582C02-A879-49EC-BCCA-5F6F04D49169}" type="presParOf" srcId="{A417863B-4019-410B-B375-4CA89E267B03}" destId="{47F04E52-95AB-4430-B7A3-83BA4172818D}" srcOrd="7" destOrd="0" presId="urn:microsoft.com/office/officeart/2005/8/layout/vList2"/>
    <dgm:cxn modelId="{6A54BBF1-FA0F-4296-8A0B-21475B251658}" type="presParOf" srcId="{A417863B-4019-410B-B375-4CA89E267B03}" destId="{2F5E74CB-4382-4CC7-B2C8-D0BAF3702698}" srcOrd="8" destOrd="0" presId="urn:microsoft.com/office/officeart/2005/8/layout/vList2"/>
    <dgm:cxn modelId="{16CE0600-AB04-4789-AE2A-33FFF31D7446}" type="presParOf" srcId="{A417863B-4019-410B-B375-4CA89E267B03}" destId="{16ECCFBB-828B-44A9-A398-A167AB797BAB}" srcOrd="9" destOrd="0" presId="urn:microsoft.com/office/officeart/2005/8/layout/vList2"/>
    <dgm:cxn modelId="{9A765ECC-2DF4-4902-A7F7-4961CA3A04FF}" type="presParOf" srcId="{A417863B-4019-410B-B375-4CA89E267B03}" destId="{F5372620-DD7E-4EB8-BF87-099015571162}" srcOrd="10" destOrd="0" presId="urn:microsoft.com/office/officeart/2005/8/layout/vList2"/>
    <dgm:cxn modelId="{296E5716-71D3-41A5-8016-EDF1E2E6695E}" type="presParOf" srcId="{A417863B-4019-410B-B375-4CA89E267B03}" destId="{E4FB677D-3EC3-4945-B293-A5E8AB01DC55}" srcOrd="11" destOrd="0" presId="urn:microsoft.com/office/officeart/2005/8/layout/vList2"/>
    <dgm:cxn modelId="{4AD114BD-A26C-4FEE-A1B9-8F616F0D7153}" type="presParOf" srcId="{A417863B-4019-410B-B375-4CA89E267B03}" destId="{65D101C5-FED9-4F6B-83BC-CCE845224C45}" srcOrd="12" destOrd="0" presId="urn:microsoft.com/office/officeart/2005/8/layout/vList2"/>
    <dgm:cxn modelId="{568FEE1E-7937-4B56-9B75-2B2921F778FC}" type="presParOf" srcId="{A417863B-4019-410B-B375-4CA89E267B03}" destId="{59D83FE2-A833-471C-BA52-01490C0AC39E}" srcOrd="13" destOrd="0" presId="urn:microsoft.com/office/officeart/2005/8/layout/vList2"/>
    <dgm:cxn modelId="{9863178D-3265-4627-BDF3-C0D60CF74CFB}" type="presParOf" srcId="{A417863B-4019-410B-B375-4CA89E267B03}" destId="{69F07E68-E49E-4306-825A-F5E8320508A3}"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2EC4A99-D71F-4154-A403-370408B0157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5A2443DD-4125-4C42-99CF-E987827315CD}">
      <dgm:prSet custT="1"/>
      <dgm:spPr/>
      <dgm:t>
        <a:bodyPr/>
        <a:lstStyle/>
        <a:p>
          <a:r>
            <a:rPr lang="en-US" sz="1400" b="0" i="0"/>
            <a:t>The Loan data initially had 614 rows, but after cleaning, removing duplicates, null values, characters, and outliers, it reduced to around 367.</a:t>
          </a:r>
          <a:endParaRPr lang="en-CA" sz="1400"/>
        </a:p>
      </dgm:t>
    </dgm:pt>
    <dgm:pt modelId="{9A9B8F52-EFD5-415B-8D42-6675A0C9E960}" type="parTrans" cxnId="{FB0662D4-0BC9-4ED4-8CF4-3E605DBC1491}">
      <dgm:prSet/>
      <dgm:spPr/>
      <dgm:t>
        <a:bodyPr/>
        <a:lstStyle/>
        <a:p>
          <a:endParaRPr lang="en-CA" sz="1400"/>
        </a:p>
      </dgm:t>
    </dgm:pt>
    <dgm:pt modelId="{384A43DF-71D6-4CAD-BADD-95FEA7197FB9}" type="sibTrans" cxnId="{FB0662D4-0BC9-4ED4-8CF4-3E605DBC1491}">
      <dgm:prSet/>
      <dgm:spPr/>
      <dgm:t>
        <a:bodyPr/>
        <a:lstStyle/>
        <a:p>
          <a:endParaRPr lang="en-CA" sz="1400"/>
        </a:p>
      </dgm:t>
    </dgm:pt>
    <dgm:pt modelId="{A07278C3-E80D-4FE5-B511-8DC739F1116C}">
      <dgm:prSet custT="1"/>
      <dgm:spPr/>
      <dgm:t>
        <a:bodyPr/>
        <a:lstStyle/>
        <a:p>
          <a:r>
            <a:rPr lang="en-US" sz="1400" b="0" i="0"/>
            <a:t>The accuracy of the model was 74%, with an error percentage of around 26%, indicating a probability of 1/4th error.</a:t>
          </a:r>
          <a:endParaRPr lang="en-CA" sz="1400"/>
        </a:p>
      </dgm:t>
    </dgm:pt>
    <dgm:pt modelId="{556D3DF8-8099-43C8-8200-A747A573BC6B}" type="parTrans" cxnId="{CF6F05BF-6F6A-43D5-9C70-0AE3CA63FD72}">
      <dgm:prSet/>
      <dgm:spPr/>
      <dgm:t>
        <a:bodyPr/>
        <a:lstStyle/>
        <a:p>
          <a:endParaRPr lang="en-CA" sz="1400"/>
        </a:p>
      </dgm:t>
    </dgm:pt>
    <dgm:pt modelId="{BC7F491F-B0AB-4EC8-B284-A0E4F596EB57}" type="sibTrans" cxnId="{CF6F05BF-6F6A-43D5-9C70-0AE3CA63FD72}">
      <dgm:prSet/>
      <dgm:spPr/>
      <dgm:t>
        <a:bodyPr/>
        <a:lstStyle/>
        <a:p>
          <a:endParaRPr lang="en-CA" sz="1400"/>
        </a:p>
      </dgm:t>
    </dgm:pt>
    <dgm:pt modelId="{CAFA5C52-F3EB-45A9-B3A0-2BA98FCE330F}">
      <dgm:prSet custT="1"/>
      <dgm:spPr/>
      <dgm:t>
        <a:bodyPr/>
        <a:lstStyle/>
        <a:p>
          <a:r>
            <a:rPr lang="en-US" sz="1400" b="0" i="0"/>
            <a:t>The True Positive rate or Recall rate was only 89%.</a:t>
          </a:r>
          <a:endParaRPr lang="en-CA" sz="1400"/>
        </a:p>
      </dgm:t>
    </dgm:pt>
    <dgm:pt modelId="{788A6C15-137D-421C-BC4E-B1AB61518EAD}" type="parTrans" cxnId="{E941B186-3DBF-487E-BC4A-A81E083EB0CF}">
      <dgm:prSet/>
      <dgm:spPr/>
      <dgm:t>
        <a:bodyPr/>
        <a:lstStyle/>
        <a:p>
          <a:endParaRPr lang="en-CA" sz="1400"/>
        </a:p>
      </dgm:t>
    </dgm:pt>
    <dgm:pt modelId="{46C7E7F4-F843-4A14-A6E5-ECF743B11F6E}" type="sibTrans" cxnId="{E941B186-3DBF-487E-BC4A-A81E083EB0CF}">
      <dgm:prSet/>
      <dgm:spPr/>
      <dgm:t>
        <a:bodyPr/>
        <a:lstStyle/>
        <a:p>
          <a:endParaRPr lang="en-CA" sz="1400"/>
        </a:p>
      </dgm:t>
    </dgm:pt>
    <dgm:pt modelId="{5B7707F9-C603-4401-A0D6-AFF6EFE0A605}">
      <dgm:prSet custT="1"/>
      <dgm:spPr/>
      <dgm:t>
        <a:bodyPr/>
        <a:lstStyle/>
        <a:p>
          <a:r>
            <a:rPr lang="en-US" sz="1400" b="0" i="0"/>
            <a:t>The main limitation of the data was its illogical nature in giving loans to individuals, with loans given to everyone regardless of their income.</a:t>
          </a:r>
          <a:endParaRPr lang="en-CA" sz="1400"/>
        </a:p>
      </dgm:t>
    </dgm:pt>
    <dgm:pt modelId="{760EE226-E258-4AAE-A6DF-0C0F54F0092A}" type="parTrans" cxnId="{AD4317AE-5231-44E9-A800-AD746C68BA5C}">
      <dgm:prSet/>
      <dgm:spPr/>
      <dgm:t>
        <a:bodyPr/>
        <a:lstStyle/>
        <a:p>
          <a:endParaRPr lang="en-CA" sz="1400"/>
        </a:p>
      </dgm:t>
    </dgm:pt>
    <dgm:pt modelId="{3DBC9004-6633-483E-B1C4-8EE060E6C30B}" type="sibTrans" cxnId="{AD4317AE-5231-44E9-A800-AD746C68BA5C}">
      <dgm:prSet/>
      <dgm:spPr/>
      <dgm:t>
        <a:bodyPr/>
        <a:lstStyle/>
        <a:p>
          <a:endParaRPr lang="en-CA" sz="1400"/>
        </a:p>
      </dgm:t>
    </dgm:pt>
    <dgm:pt modelId="{CE1CED08-785B-472B-8F5C-BD5F10D198F6}">
      <dgm:prSet custT="1"/>
      <dgm:spPr/>
      <dgm:t>
        <a:bodyPr/>
        <a:lstStyle/>
        <a:p>
          <a:r>
            <a:rPr lang="en-US" sz="1400" b="0" i="0"/>
            <a:t>Although the random forest model showed good performance, further exploration of other models and feature engineering techniques could potentially improve the accuracy and precision of the model.</a:t>
          </a:r>
          <a:endParaRPr lang="en-CA" sz="1400"/>
        </a:p>
      </dgm:t>
    </dgm:pt>
    <dgm:pt modelId="{4EB4FD19-D534-4A03-A57F-9B819F4DEBE2}" type="parTrans" cxnId="{14B208DF-264B-4FA7-8474-46A686D1C019}">
      <dgm:prSet/>
      <dgm:spPr/>
      <dgm:t>
        <a:bodyPr/>
        <a:lstStyle/>
        <a:p>
          <a:endParaRPr lang="en-CA" sz="1400"/>
        </a:p>
      </dgm:t>
    </dgm:pt>
    <dgm:pt modelId="{61E4906A-18F8-4C77-A0A2-AF652ADDE218}" type="sibTrans" cxnId="{14B208DF-264B-4FA7-8474-46A686D1C019}">
      <dgm:prSet/>
      <dgm:spPr/>
      <dgm:t>
        <a:bodyPr/>
        <a:lstStyle/>
        <a:p>
          <a:endParaRPr lang="en-CA" sz="1400"/>
        </a:p>
      </dgm:t>
    </dgm:pt>
    <dgm:pt modelId="{C354193C-6044-4F71-B252-36B6BEFC577E}">
      <dgm:prSet custT="1"/>
      <dgm:spPr/>
      <dgm:t>
        <a:bodyPr/>
        <a:lstStyle/>
        <a:p>
          <a:r>
            <a:rPr lang="en-US" sz="1400" b="0" i="0"/>
            <a:t>• Additionally, it is important to note that the data used in this project was limited in scope and may not be representative of larger datasets or different populations. Further research and data collection may be necessary to improve the generalizability of the model.</a:t>
          </a:r>
          <a:endParaRPr lang="en-CA" sz="1400"/>
        </a:p>
      </dgm:t>
    </dgm:pt>
    <dgm:pt modelId="{50C2A12E-A024-4483-B4E4-BEF53733EEC8}" type="parTrans" cxnId="{BF05A83C-171A-4754-9B58-72CEF64B9A00}">
      <dgm:prSet/>
      <dgm:spPr/>
      <dgm:t>
        <a:bodyPr/>
        <a:lstStyle/>
        <a:p>
          <a:endParaRPr lang="en-CA" sz="1400"/>
        </a:p>
      </dgm:t>
    </dgm:pt>
    <dgm:pt modelId="{F2E1B8A1-3EA1-4998-898D-485BAFD35C61}" type="sibTrans" cxnId="{BF05A83C-171A-4754-9B58-72CEF64B9A00}">
      <dgm:prSet/>
      <dgm:spPr/>
      <dgm:t>
        <a:bodyPr/>
        <a:lstStyle/>
        <a:p>
          <a:endParaRPr lang="en-CA" sz="1400"/>
        </a:p>
      </dgm:t>
    </dgm:pt>
    <dgm:pt modelId="{D97374DF-E599-471D-8F71-B21AB63D0BFB}" type="pres">
      <dgm:prSet presAssocID="{12EC4A99-D71F-4154-A403-370408B0157D}" presName="linear" presStyleCnt="0">
        <dgm:presLayoutVars>
          <dgm:animLvl val="lvl"/>
          <dgm:resizeHandles val="exact"/>
        </dgm:presLayoutVars>
      </dgm:prSet>
      <dgm:spPr/>
    </dgm:pt>
    <dgm:pt modelId="{2067BE81-ABBD-446F-8322-7C0401960CE6}" type="pres">
      <dgm:prSet presAssocID="{5A2443DD-4125-4C42-99CF-E987827315CD}" presName="parentText" presStyleLbl="node1" presStyleIdx="0" presStyleCnt="6">
        <dgm:presLayoutVars>
          <dgm:chMax val="0"/>
          <dgm:bulletEnabled val="1"/>
        </dgm:presLayoutVars>
      </dgm:prSet>
      <dgm:spPr/>
    </dgm:pt>
    <dgm:pt modelId="{06149256-13AB-4BE2-A4E6-DF6DEA3AA01B}" type="pres">
      <dgm:prSet presAssocID="{384A43DF-71D6-4CAD-BADD-95FEA7197FB9}" presName="spacer" presStyleCnt="0"/>
      <dgm:spPr/>
    </dgm:pt>
    <dgm:pt modelId="{7A842664-608D-4D71-A503-48FAA4BAE635}" type="pres">
      <dgm:prSet presAssocID="{A07278C3-E80D-4FE5-B511-8DC739F1116C}" presName="parentText" presStyleLbl="node1" presStyleIdx="1" presStyleCnt="6">
        <dgm:presLayoutVars>
          <dgm:chMax val="0"/>
          <dgm:bulletEnabled val="1"/>
        </dgm:presLayoutVars>
      </dgm:prSet>
      <dgm:spPr/>
    </dgm:pt>
    <dgm:pt modelId="{05988986-8C66-4514-BE09-F75C36C85F6F}" type="pres">
      <dgm:prSet presAssocID="{BC7F491F-B0AB-4EC8-B284-A0E4F596EB57}" presName="spacer" presStyleCnt="0"/>
      <dgm:spPr/>
    </dgm:pt>
    <dgm:pt modelId="{A7C6EF09-05F1-4A26-B102-6C6292900464}" type="pres">
      <dgm:prSet presAssocID="{CAFA5C52-F3EB-45A9-B3A0-2BA98FCE330F}" presName="parentText" presStyleLbl="node1" presStyleIdx="2" presStyleCnt="6">
        <dgm:presLayoutVars>
          <dgm:chMax val="0"/>
          <dgm:bulletEnabled val="1"/>
        </dgm:presLayoutVars>
      </dgm:prSet>
      <dgm:spPr/>
    </dgm:pt>
    <dgm:pt modelId="{4A59920E-6B36-4D3D-80EA-D937B80F1722}" type="pres">
      <dgm:prSet presAssocID="{46C7E7F4-F843-4A14-A6E5-ECF743B11F6E}" presName="spacer" presStyleCnt="0"/>
      <dgm:spPr/>
    </dgm:pt>
    <dgm:pt modelId="{AC8871F8-C7F2-4601-9171-8872398E181B}" type="pres">
      <dgm:prSet presAssocID="{5B7707F9-C603-4401-A0D6-AFF6EFE0A605}" presName="parentText" presStyleLbl="node1" presStyleIdx="3" presStyleCnt="6">
        <dgm:presLayoutVars>
          <dgm:chMax val="0"/>
          <dgm:bulletEnabled val="1"/>
        </dgm:presLayoutVars>
      </dgm:prSet>
      <dgm:spPr/>
    </dgm:pt>
    <dgm:pt modelId="{B1F5626A-0288-4751-80B1-B050DEBD29EA}" type="pres">
      <dgm:prSet presAssocID="{3DBC9004-6633-483E-B1C4-8EE060E6C30B}" presName="spacer" presStyleCnt="0"/>
      <dgm:spPr/>
    </dgm:pt>
    <dgm:pt modelId="{FBFC52FE-0C74-4EDF-8839-5BEBAA70E505}" type="pres">
      <dgm:prSet presAssocID="{CE1CED08-785B-472B-8F5C-BD5F10D198F6}" presName="parentText" presStyleLbl="node1" presStyleIdx="4" presStyleCnt="6">
        <dgm:presLayoutVars>
          <dgm:chMax val="0"/>
          <dgm:bulletEnabled val="1"/>
        </dgm:presLayoutVars>
      </dgm:prSet>
      <dgm:spPr/>
    </dgm:pt>
    <dgm:pt modelId="{4417BA29-0F3B-417F-BB47-76204E315C3E}" type="pres">
      <dgm:prSet presAssocID="{61E4906A-18F8-4C77-A0A2-AF652ADDE218}" presName="spacer" presStyleCnt="0"/>
      <dgm:spPr/>
    </dgm:pt>
    <dgm:pt modelId="{77B22306-31B3-41AD-BE42-12DDC763DF3F}" type="pres">
      <dgm:prSet presAssocID="{C354193C-6044-4F71-B252-36B6BEFC577E}" presName="parentText" presStyleLbl="node1" presStyleIdx="5" presStyleCnt="6">
        <dgm:presLayoutVars>
          <dgm:chMax val="0"/>
          <dgm:bulletEnabled val="1"/>
        </dgm:presLayoutVars>
      </dgm:prSet>
      <dgm:spPr/>
    </dgm:pt>
  </dgm:ptLst>
  <dgm:cxnLst>
    <dgm:cxn modelId="{2B7EDA04-DB50-4DDC-A8BE-57DC05CA6BAF}" type="presOf" srcId="{12EC4A99-D71F-4154-A403-370408B0157D}" destId="{D97374DF-E599-471D-8F71-B21AB63D0BFB}" srcOrd="0" destOrd="0" presId="urn:microsoft.com/office/officeart/2005/8/layout/vList2"/>
    <dgm:cxn modelId="{D96D2928-19D9-4F91-8FA7-0BD5A2D6F655}" type="presOf" srcId="{CAFA5C52-F3EB-45A9-B3A0-2BA98FCE330F}" destId="{A7C6EF09-05F1-4A26-B102-6C6292900464}" srcOrd="0" destOrd="0" presId="urn:microsoft.com/office/officeart/2005/8/layout/vList2"/>
    <dgm:cxn modelId="{BF05A83C-171A-4754-9B58-72CEF64B9A00}" srcId="{12EC4A99-D71F-4154-A403-370408B0157D}" destId="{C354193C-6044-4F71-B252-36B6BEFC577E}" srcOrd="5" destOrd="0" parTransId="{50C2A12E-A024-4483-B4E4-BEF53733EEC8}" sibTransId="{F2E1B8A1-3EA1-4998-898D-485BAFD35C61}"/>
    <dgm:cxn modelId="{A8705647-A417-4C61-A179-8C894B831154}" type="presOf" srcId="{A07278C3-E80D-4FE5-B511-8DC739F1116C}" destId="{7A842664-608D-4D71-A503-48FAA4BAE635}" srcOrd="0" destOrd="0" presId="urn:microsoft.com/office/officeart/2005/8/layout/vList2"/>
    <dgm:cxn modelId="{97E11C6B-7D04-48E5-B86B-13CBFD440ED7}" type="presOf" srcId="{CE1CED08-785B-472B-8F5C-BD5F10D198F6}" destId="{FBFC52FE-0C74-4EDF-8839-5BEBAA70E505}" srcOrd="0" destOrd="0" presId="urn:microsoft.com/office/officeart/2005/8/layout/vList2"/>
    <dgm:cxn modelId="{E941B186-3DBF-487E-BC4A-A81E083EB0CF}" srcId="{12EC4A99-D71F-4154-A403-370408B0157D}" destId="{CAFA5C52-F3EB-45A9-B3A0-2BA98FCE330F}" srcOrd="2" destOrd="0" parTransId="{788A6C15-137D-421C-BC4E-B1AB61518EAD}" sibTransId="{46C7E7F4-F843-4A14-A6E5-ECF743B11F6E}"/>
    <dgm:cxn modelId="{12E8F789-B5ED-4A84-A91E-24C5EED92FA6}" type="presOf" srcId="{5B7707F9-C603-4401-A0D6-AFF6EFE0A605}" destId="{AC8871F8-C7F2-4601-9171-8872398E181B}" srcOrd="0" destOrd="0" presId="urn:microsoft.com/office/officeart/2005/8/layout/vList2"/>
    <dgm:cxn modelId="{AD4317AE-5231-44E9-A800-AD746C68BA5C}" srcId="{12EC4A99-D71F-4154-A403-370408B0157D}" destId="{5B7707F9-C603-4401-A0D6-AFF6EFE0A605}" srcOrd="3" destOrd="0" parTransId="{760EE226-E258-4AAE-A6DF-0C0F54F0092A}" sibTransId="{3DBC9004-6633-483E-B1C4-8EE060E6C30B}"/>
    <dgm:cxn modelId="{3B3AE1BE-03E8-4942-BE89-95483C3DFCF8}" type="presOf" srcId="{5A2443DD-4125-4C42-99CF-E987827315CD}" destId="{2067BE81-ABBD-446F-8322-7C0401960CE6}" srcOrd="0" destOrd="0" presId="urn:microsoft.com/office/officeart/2005/8/layout/vList2"/>
    <dgm:cxn modelId="{CF6F05BF-6F6A-43D5-9C70-0AE3CA63FD72}" srcId="{12EC4A99-D71F-4154-A403-370408B0157D}" destId="{A07278C3-E80D-4FE5-B511-8DC739F1116C}" srcOrd="1" destOrd="0" parTransId="{556D3DF8-8099-43C8-8200-A747A573BC6B}" sibTransId="{BC7F491F-B0AB-4EC8-B284-A0E4F596EB57}"/>
    <dgm:cxn modelId="{8C687BC1-1002-4634-9BBE-B37AACADD55C}" type="presOf" srcId="{C354193C-6044-4F71-B252-36B6BEFC577E}" destId="{77B22306-31B3-41AD-BE42-12DDC763DF3F}" srcOrd="0" destOrd="0" presId="urn:microsoft.com/office/officeart/2005/8/layout/vList2"/>
    <dgm:cxn modelId="{FB0662D4-0BC9-4ED4-8CF4-3E605DBC1491}" srcId="{12EC4A99-D71F-4154-A403-370408B0157D}" destId="{5A2443DD-4125-4C42-99CF-E987827315CD}" srcOrd="0" destOrd="0" parTransId="{9A9B8F52-EFD5-415B-8D42-6675A0C9E960}" sibTransId="{384A43DF-71D6-4CAD-BADD-95FEA7197FB9}"/>
    <dgm:cxn modelId="{14B208DF-264B-4FA7-8474-46A686D1C019}" srcId="{12EC4A99-D71F-4154-A403-370408B0157D}" destId="{CE1CED08-785B-472B-8F5C-BD5F10D198F6}" srcOrd="4" destOrd="0" parTransId="{4EB4FD19-D534-4A03-A57F-9B819F4DEBE2}" sibTransId="{61E4906A-18F8-4C77-A0A2-AF652ADDE218}"/>
    <dgm:cxn modelId="{0E2B0A54-6EEC-44C9-999E-5C4BFB60624C}" type="presParOf" srcId="{D97374DF-E599-471D-8F71-B21AB63D0BFB}" destId="{2067BE81-ABBD-446F-8322-7C0401960CE6}" srcOrd="0" destOrd="0" presId="urn:microsoft.com/office/officeart/2005/8/layout/vList2"/>
    <dgm:cxn modelId="{ABD63D3C-5E83-4EFE-A4DB-EDD69A44BD9B}" type="presParOf" srcId="{D97374DF-E599-471D-8F71-B21AB63D0BFB}" destId="{06149256-13AB-4BE2-A4E6-DF6DEA3AA01B}" srcOrd="1" destOrd="0" presId="urn:microsoft.com/office/officeart/2005/8/layout/vList2"/>
    <dgm:cxn modelId="{77449AE4-32A4-4133-9A98-9CD510C4062C}" type="presParOf" srcId="{D97374DF-E599-471D-8F71-B21AB63D0BFB}" destId="{7A842664-608D-4D71-A503-48FAA4BAE635}" srcOrd="2" destOrd="0" presId="urn:microsoft.com/office/officeart/2005/8/layout/vList2"/>
    <dgm:cxn modelId="{6A8FFB6F-E989-4320-AEBB-EBFF7B21D1BF}" type="presParOf" srcId="{D97374DF-E599-471D-8F71-B21AB63D0BFB}" destId="{05988986-8C66-4514-BE09-F75C36C85F6F}" srcOrd="3" destOrd="0" presId="urn:microsoft.com/office/officeart/2005/8/layout/vList2"/>
    <dgm:cxn modelId="{E72628D8-F162-4BAB-862E-24F72E4BD3C1}" type="presParOf" srcId="{D97374DF-E599-471D-8F71-B21AB63D0BFB}" destId="{A7C6EF09-05F1-4A26-B102-6C6292900464}" srcOrd="4" destOrd="0" presId="urn:microsoft.com/office/officeart/2005/8/layout/vList2"/>
    <dgm:cxn modelId="{DE54D2C4-ED08-43D4-AD48-7BE5B5917402}" type="presParOf" srcId="{D97374DF-E599-471D-8F71-B21AB63D0BFB}" destId="{4A59920E-6B36-4D3D-80EA-D937B80F1722}" srcOrd="5" destOrd="0" presId="urn:microsoft.com/office/officeart/2005/8/layout/vList2"/>
    <dgm:cxn modelId="{148CE4F4-AA5B-463F-937F-B43DF67376A0}" type="presParOf" srcId="{D97374DF-E599-471D-8F71-B21AB63D0BFB}" destId="{AC8871F8-C7F2-4601-9171-8872398E181B}" srcOrd="6" destOrd="0" presId="urn:microsoft.com/office/officeart/2005/8/layout/vList2"/>
    <dgm:cxn modelId="{F0F24F97-1064-4283-9E7B-B33642168C94}" type="presParOf" srcId="{D97374DF-E599-471D-8F71-B21AB63D0BFB}" destId="{B1F5626A-0288-4751-80B1-B050DEBD29EA}" srcOrd="7" destOrd="0" presId="urn:microsoft.com/office/officeart/2005/8/layout/vList2"/>
    <dgm:cxn modelId="{49DD7531-2A14-41D0-8CCC-0BF79FF67043}" type="presParOf" srcId="{D97374DF-E599-471D-8F71-B21AB63D0BFB}" destId="{FBFC52FE-0C74-4EDF-8839-5BEBAA70E505}" srcOrd="8" destOrd="0" presId="urn:microsoft.com/office/officeart/2005/8/layout/vList2"/>
    <dgm:cxn modelId="{AD990BBB-9A8B-4635-952C-F892A0588D50}" type="presParOf" srcId="{D97374DF-E599-471D-8F71-B21AB63D0BFB}" destId="{4417BA29-0F3B-417F-BB47-76204E315C3E}" srcOrd="9" destOrd="0" presId="urn:microsoft.com/office/officeart/2005/8/layout/vList2"/>
    <dgm:cxn modelId="{C839B83B-6853-49C7-974A-900453167554}" type="presParOf" srcId="{D97374DF-E599-471D-8F71-B21AB63D0BFB}" destId="{77B22306-31B3-41AD-BE42-12DDC763DF3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FE656-248D-4C06-A48D-E5CAC63F45F7}">
      <dsp:nvSpPr>
        <dsp:cNvPr id="0" name=""/>
        <dsp:cNvSpPr/>
      </dsp:nvSpPr>
      <dsp:spPr>
        <a:xfrm>
          <a:off x="898627" y="55097"/>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C97702-B3FF-4198-A8D2-3B516F2BB765}">
      <dsp:nvSpPr>
        <dsp:cNvPr id="0" name=""/>
        <dsp:cNvSpPr/>
      </dsp:nvSpPr>
      <dsp:spPr>
        <a:xfrm>
          <a:off x="78784" y="17606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b="0" i="0" kern="1200" dirty="0">
              <a:effectLst/>
              <a:latin typeface="Söhne"/>
            </a:rPr>
            <a:t>We developed a machine learning model to predict creditworthiness based on demographic and financial factors.</a:t>
          </a:r>
          <a:endParaRPr lang="en-US" sz="1400" kern="1200" dirty="0"/>
        </a:p>
      </dsp:txBody>
      <dsp:txXfrm>
        <a:off x="78784" y="1760682"/>
        <a:ext cx="2981250" cy="720000"/>
      </dsp:txXfrm>
    </dsp:sp>
    <dsp:sp modelId="{D9232DDD-9A12-420F-B374-9E0A608BF10A}">
      <dsp:nvSpPr>
        <dsp:cNvPr id="0" name=""/>
        <dsp:cNvSpPr/>
      </dsp:nvSpPr>
      <dsp:spPr>
        <a:xfrm>
          <a:off x="4401596" y="55097"/>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46AC0-E184-4DDA-B85C-40CF10253C80}">
      <dsp:nvSpPr>
        <dsp:cNvPr id="0" name=""/>
        <dsp:cNvSpPr/>
      </dsp:nvSpPr>
      <dsp:spPr>
        <a:xfrm>
          <a:off x="3581752" y="17606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t>The </a:t>
          </a:r>
          <a:r>
            <a:rPr lang="en-US" sz="1400" kern="1200" dirty="0">
              <a:latin typeface="Söhne"/>
            </a:rPr>
            <a:t>dataset</a:t>
          </a:r>
          <a:r>
            <a:rPr lang="en-US" sz="1400" kern="1200" dirty="0"/>
            <a:t> contains information on 614 loan applicants and was obtained from Kaggle.</a:t>
          </a:r>
        </a:p>
      </dsp:txBody>
      <dsp:txXfrm>
        <a:off x="3581752" y="1760682"/>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7A463-1225-43BA-BC2C-FCD9E469986C}">
      <dsp:nvSpPr>
        <dsp:cNvPr id="0" name=""/>
        <dsp:cNvSpPr/>
      </dsp:nvSpPr>
      <dsp:spPr>
        <a:xfrm>
          <a:off x="54089" y="2298"/>
          <a:ext cx="2806976" cy="1684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dirty="0"/>
            <a:t>The dataset was obtained from Kaggle and contains 13 variables, 12 independent and 1 dependent.</a:t>
          </a:r>
          <a:endParaRPr lang="en-US" sz="1600" kern="1200" dirty="0"/>
        </a:p>
      </dsp:txBody>
      <dsp:txXfrm>
        <a:off x="54089" y="2298"/>
        <a:ext cx="2806976" cy="1684185"/>
      </dsp:txXfrm>
    </dsp:sp>
    <dsp:sp modelId="{0A3627F2-FD67-40EF-B2D1-3C307DDDC3F5}">
      <dsp:nvSpPr>
        <dsp:cNvPr id="0" name=""/>
        <dsp:cNvSpPr/>
      </dsp:nvSpPr>
      <dsp:spPr>
        <a:xfrm>
          <a:off x="54089" y="1967181"/>
          <a:ext cx="2806976" cy="1684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dirty="0"/>
            <a:t>The dataset used in this project is called "Loan Prediction" and was uploaded to Kaggle by user Vikas U Kani.</a:t>
          </a:r>
          <a:endParaRPr lang="en-US" sz="1600" kern="1200" dirty="0"/>
        </a:p>
      </dsp:txBody>
      <dsp:txXfrm>
        <a:off x="54089" y="1967181"/>
        <a:ext cx="2806976" cy="1684185"/>
      </dsp:txXfrm>
    </dsp:sp>
    <dsp:sp modelId="{CAE6A4CE-5C73-4F5A-9315-C176E3C7E8C9}">
      <dsp:nvSpPr>
        <dsp:cNvPr id="0" name=""/>
        <dsp:cNvSpPr/>
      </dsp:nvSpPr>
      <dsp:spPr>
        <a:xfrm>
          <a:off x="54089" y="3933227"/>
          <a:ext cx="2806976" cy="1684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a:t>The dataset includes information on 614 loan applicants, each represented by a row in the dataset.</a:t>
          </a:r>
          <a:endParaRPr lang="en-US" sz="1600" kern="1200"/>
        </a:p>
      </dsp:txBody>
      <dsp:txXfrm>
        <a:off x="54089" y="3933227"/>
        <a:ext cx="2806976" cy="1684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54B05-6801-45CF-9F61-A303E650C192}">
      <dsp:nvSpPr>
        <dsp:cNvPr id="0" name=""/>
        <dsp:cNvSpPr/>
      </dsp:nvSpPr>
      <dsp:spPr>
        <a:xfrm>
          <a:off x="0" y="77675"/>
          <a:ext cx="3163568"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dirty="0"/>
            <a:t>INDEPENDENT VARIABLES</a:t>
          </a:r>
          <a:endParaRPr lang="en-CA" sz="1600" kern="1200" dirty="0"/>
        </a:p>
      </dsp:txBody>
      <dsp:txXfrm>
        <a:off x="0" y="77675"/>
        <a:ext cx="3163568" cy="432000"/>
      </dsp:txXfrm>
    </dsp:sp>
    <dsp:sp modelId="{C1E9694E-0CE3-4DB7-85F7-DC3677DBEE69}">
      <dsp:nvSpPr>
        <dsp:cNvPr id="0" name=""/>
        <dsp:cNvSpPr/>
      </dsp:nvSpPr>
      <dsp:spPr>
        <a:xfrm>
          <a:off x="0" y="544289"/>
          <a:ext cx="3163568" cy="30469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mj-lt"/>
            <a:buAutoNum type="arabicPeriod"/>
          </a:pPr>
          <a:r>
            <a:rPr lang="en-US" sz="1500" b="0" i="0" kern="1200" dirty="0"/>
            <a:t>Gender,</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a:t>Married,</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a:t>Dependents,</a:t>
          </a:r>
          <a:endParaRPr lang="en-CA" sz="1500" kern="1200"/>
        </a:p>
        <a:p>
          <a:pPr marL="114300" lvl="1" indent="-114300" algn="l" defTabSz="666750">
            <a:lnSpc>
              <a:spcPct val="90000"/>
            </a:lnSpc>
            <a:spcBef>
              <a:spcPct val="0"/>
            </a:spcBef>
            <a:spcAft>
              <a:spcPct val="15000"/>
            </a:spcAft>
            <a:buFont typeface="+mj-lt"/>
            <a:buAutoNum type="arabicPeriod"/>
          </a:pPr>
          <a:r>
            <a:rPr lang="en-US" sz="1500" b="0" i="0" kern="1200" dirty="0"/>
            <a:t>Education,</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Self_Employed</a:t>
          </a:r>
          <a:r>
            <a:rPr lang="en-US" sz="1500" b="0" i="0" kern="1200" dirty="0"/>
            <a:t>,</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ApplicantIncome</a:t>
          </a:r>
          <a:r>
            <a:rPr lang="en-US" sz="1500" b="0" i="0" kern="1200" dirty="0"/>
            <a:t>,</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CoapplicantIncome</a:t>
          </a:r>
          <a:r>
            <a:rPr lang="en-US" sz="1500" b="0" i="0" kern="1200" dirty="0"/>
            <a:t>,</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a:t>LoanAmount,</a:t>
          </a:r>
          <a:endParaRPr lang="en-CA" sz="1500" kern="1200"/>
        </a:p>
        <a:p>
          <a:pPr marL="114300" lvl="1" indent="-114300" algn="l" defTabSz="666750">
            <a:lnSpc>
              <a:spcPct val="90000"/>
            </a:lnSpc>
            <a:spcBef>
              <a:spcPct val="0"/>
            </a:spcBef>
            <a:spcAft>
              <a:spcPct val="15000"/>
            </a:spcAft>
            <a:buFont typeface="+mj-lt"/>
            <a:buAutoNum type="arabicPeriod"/>
          </a:pPr>
          <a:r>
            <a:rPr lang="en-US" sz="1500" b="0" i="0" kern="1200" dirty="0" err="1"/>
            <a:t>Loan_Amount_Term</a:t>
          </a:r>
          <a:r>
            <a:rPr lang="en-US" sz="1500" b="0" i="0" kern="1200" dirty="0"/>
            <a:t>,</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Credit_History</a:t>
          </a:r>
          <a:r>
            <a:rPr lang="en-US" sz="1500" b="0" i="0" kern="1200" dirty="0"/>
            <a:t>,</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Property_Area</a:t>
          </a:r>
          <a:r>
            <a:rPr lang="en-US" sz="1500" b="0" i="0" kern="1200" dirty="0"/>
            <a:t>, and</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Total_Income</a:t>
          </a:r>
          <a:endParaRPr lang="en-CA" sz="1500" kern="1200" dirty="0"/>
        </a:p>
      </dsp:txBody>
      <dsp:txXfrm>
        <a:off x="0" y="544289"/>
        <a:ext cx="3163568" cy="30469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97CE8-1764-44E6-AD7B-B43D69643F92}">
      <dsp:nvSpPr>
        <dsp:cNvPr id="0" name=""/>
        <dsp:cNvSpPr/>
      </dsp:nvSpPr>
      <dsp:spPr>
        <a:xfrm>
          <a:off x="0" y="50233"/>
          <a:ext cx="3163568"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dirty="0"/>
            <a:t>DEPENDENT VARIABLE</a:t>
          </a:r>
          <a:endParaRPr lang="en-CA" sz="1600" kern="1200" dirty="0"/>
        </a:p>
      </dsp:txBody>
      <dsp:txXfrm>
        <a:off x="0" y="50233"/>
        <a:ext cx="3163568" cy="432000"/>
      </dsp:txXfrm>
    </dsp:sp>
    <dsp:sp modelId="{6B0FE078-ADF7-4914-A174-DB78600AF22C}">
      <dsp:nvSpPr>
        <dsp:cNvPr id="0" name=""/>
        <dsp:cNvSpPr/>
      </dsp:nvSpPr>
      <dsp:spPr>
        <a:xfrm>
          <a:off x="0" y="482233"/>
          <a:ext cx="3163568" cy="15234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mj-lt"/>
            <a:buAutoNum type="arabicPeriod"/>
          </a:pPr>
          <a:r>
            <a:rPr lang="en-US" sz="1500" b="0" i="0" kern="1200" dirty="0" err="1"/>
            <a:t>Loan_Status</a:t>
          </a:r>
          <a:endParaRPr lang="en-CA" sz="1500" kern="1200" dirty="0"/>
        </a:p>
        <a:p>
          <a:pPr marL="114300" lvl="1" indent="-114300" algn="l" defTabSz="666750">
            <a:lnSpc>
              <a:spcPct val="90000"/>
            </a:lnSpc>
            <a:spcBef>
              <a:spcPct val="0"/>
            </a:spcBef>
            <a:spcAft>
              <a:spcPct val="15000"/>
            </a:spcAft>
            <a:buFont typeface="+mj-lt"/>
            <a:buAutoNum type="arabicPeriod"/>
          </a:pPr>
          <a:endParaRPr lang="en-CA"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dirty="0"/>
            <a:t>It indicates whether a loan application was approved (labeled as 'Y') or not approved (labeled as 'N')</a:t>
          </a:r>
          <a:endParaRPr lang="en-CA" sz="1500" kern="1200" dirty="0"/>
        </a:p>
      </dsp:txBody>
      <dsp:txXfrm>
        <a:off x="0" y="482233"/>
        <a:ext cx="3163568" cy="15234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70FBB-BD1A-45A2-A9F8-B3FC940F46C1}">
      <dsp:nvSpPr>
        <dsp:cNvPr id="0" name=""/>
        <dsp:cNvSpPr/>
      </dsp:nvSpPr>
      <dsp:spPr>
        <a:xfrm>
          <a:off x="0" y="208971"/>
          <a:ext cx="7401361" cy="3638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Gather the dataset from a reliable source, such as Kaggle.</a:t>
          </a:r>
        </a:p>
      </dsp:txBody>
      <dsp:txXfrm>
        <a:off x="0" y="208971"/>
        <a:ext cx="7401361" cy="363824"/>
      </dsp:txXfrm>
    </dsp:sp>
    <dsp:sp modelId="{4AFBF6BE-0909-422B-90DD-26B70B4279F3}">
      <dsp:nvSpPr>
        <dsp:cNvPr id="0" name=""/>
        <dsp:cNvSpPr/>
      </dsp:nvSpPr>
      <dsp:spPr>
        <a:xfrm>
          <a:off x="370068" y="105651"/>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DATA COLLECTION</a:t>
          </a:r>
          <a:endParaRPr lang="en-CA" sz="1000" kern="1200" dirty="0"/>
        </a:p>
      </dsp:txBody>
      <dsp:txXfrm>
        <a:off x="380155" y="115738"/>
        <a:ext cx="5160778" cy="186466"/>
      </dsp:txXfrm>
    </dsp:sp>
    <dsp:sp modelId="{57C2850E-3BA7-4632-AA01-63DA9BBF861F}">
      <dsp:nvSpPr>
        <dsp:cNvPr id="0" name=""/>
        <dsp:cNvSpPr/>
      </dsp:nvSpPr>
      <dsp:spPr>
        <a:xfrm>
          <a:off x="0" y="713916"/>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Preprocess the data by removing duplicates and missing values, converting categorical data into numerical data, and standardizing numerical data.</a:t>
          </a:r>
        </a:p>
      </dsp:txBody>
      <dsp:txXfrm>
        <a:off x="0" y="713916"/>
        <a:ext cx="7401361" cy="496125"/>
      </dsp:txXfrm>
    </dsp:sp>
    <dsp:sp modelId="{352516C1-F3DD-447A-92B3-60256ED27ECE}">
      <dsp:nvSpPr>
        <dsp:cNvPr id="0" name=""/>
        <dsp:cNvSpPr/>
      </dsp:nvSpPr>
      <dsp:spPr>
        <a:xfrm>
          <a:off x="370068" y="610596"/>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DATA PREPROCESSING</a:t>
          </a:r>
          <a:endParaRPr lang="en-CA" sz="1000" kern="1200" dirty="0"/>
        </a:p>
      </dsp:txBody>
      <dsp:txXfrm>
        <a:off x="380155" y="620683"/>
        <a:ext cx="5160778" cy="186466"/>
      </dsp:txXfrm>
    </dsp:sp>
    <dsp:sp modelId="{9EF03834-4FD7-42CD-B7EE-830A34888074}">
      <dsp:nvSpPr>
        <dsp:cNvPr id="0" name=""/>
        <dsp:cNvSpPr/>
      </dsp:nvSpPr>
      <dsp:spPr>
        <a:xfrm>
          <a:off x="0" y="1351161"/>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Conduct exploratory data analysis to identify relationships between the variables and the loan status. Visualize the data using plots and charts to gain insights into the data.</a:t>
          </a:r>
        </a:p>
      </dsp:txBody>
      <dsp:txXfrm>
        <a:off x="0" y="1351161"/>
        <a:ext cx="7401361" cy="496125"/>
      </dsp:txXfrm>
    </dsp:sp>
    <dsp:sp modelId="{17CE6CE4-1BB1-40DB-8E43-C31C2DF6F2F2}">
      <dsp:nvSpPr>
        <dsp:cNvPr id="0" name=""/>
        <dsp:cNvSpPr/>
      </dsp:nvSpPr>
      <dsp:spPr>
        <a:xfrm>
          <a:off x="370068" y="1247841"/>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DATA ANALYSIS</a:t>
          </a:r>
          <a:endParaRPr lang="en-CA" sz="1000" kern="1200" dirty="0"/>
        </a:p>
      </dsp:txBody>
      <dsp:txXfrm>
        <a:off x="380155" y="1257928"/>
        <a:ext cx="5160778" cy="186466"/>
      </dsp:txXfrm>
    </dsp:sp>
    <dsp:sp modelId="{D1821780-5070-47A5-B188-7FA611A39A90}">
      <dsp:nvSpPr>
        <dsp:cNvPr id="0" name=""/>
        <dsp:cNvSpPr/>
      </dsp:nvSpPr>
      <dsp:spPr>
        <a:xfrm>
          <a:off x="0" y="1988406"/>
          <a:ext cx="7401361" cy="3638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Create new features from existing data that may be more predictive of the loan status.</a:t>
          </a:r>
        </a:p>
      </dsp:txBody>
      <dsp:txXfrm>
        <a:off x="0" y="1988406"/>
        <a:ext cx="7401361" cy="363824"/>
      </dsp:txXfrm>
    </dsp:sp>
    <dsp:sp modelId="{36C609EB-AC9B-48E2-AC6D-2C3244210444}">
      <dsp:nvSpPr>
        <dsp:cNvPr id="0" name=""/>
        <dsp:cNvSpPr/>
      </dsp:nvSpPr>
      <dsp:spPr>
        <a:xfrm>
          <a:off x="370068" y="1885086"/>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FEATURE ENGINEERING</a:t>
          </a:r>
          <a:endParaRPr lang="en-CA" sz="1000" kern="1200" dirty="0"/>
        </a:p>
      </dsp:txBody>
      <dsp:txXfrm>
        <a:off x="380155" y="1895173"/>
        <a:ext cx="5160778" cy="186466"/>
      </dsp:txXfrm>
    </dsp:sp>
    <dsp:sp modelId="{25995B4E-89D9-4463-96AC-BFDD3F22CBDC}">
      <dsp:nvSpPr>
        <dsp:cNvPr id="0" name=""/>
        <dsp:cNvSpPr/>
      </dsp:nvSpPr>
      <dsp:spPr>
        <a:xfrm>
          <a:off x="0" y="2493351"/>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Select an appropriate model for the task of predicting loan eligibility. Consider using classification models like logistic regression, decision trees, or random forests.</a:t>
          </a:r>
        </a:p>
      </dsp:txBody>
      <dsp:txXfrm>
        <a:off x="0" y="2493351"/>
        <a:ext cx="7401361" cy="496125"/>
      </dsp:txXfrm>
    </dsp:sp>
    <dsp:sp modelId="{CED86F55-3C0B-4327-AC93-805A20FF61E3}">
      <dsp:nvSpPr>
        <dsp:cNvPr id="0" name=""/>
        <dsp:cNvSpPr/>
      </dsp:nvSpPr>
      <dsp:spPr>
        <a:xfrm>
          <a:off x="370068" y="2390031"/>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MODEL SELECTION</a:t>
          </a:r>
          <a:endParaRPr lang="en-CA" sz="1000" kern="1200" dirty="0"/>
        </a:p>
      </dsp:txBody>
      <dsp:txXfrm>
        <a:off x="380155" y="2400118"/>
        <a:ext cx="5160778" cy="186466"/>
      </dsp:txXfrm>
    </dsp:sp>
    <dsp:sp modelId="{DABEC213-D7A6-4EE5-9632-FA734BC1CA54}">
      <dsp:nvSpPr>
        <dsp:cNvPr id="0" name=""/>
        <dsp:cNvSpPr/>
      </dsp:nvSpPr>
      <dsp:spPr>
        <a:xfrm>
          <a:off x="0" y="3130596"/>
          <a:ext cx="7401361" cy="3638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Train the selected model on the preprocessed data using appropriate training techniques.</a:t>
          </a:r>
        </a:p>
      </dsp:txBody>
      <dsp:txXfrm>
        <a:off x="0" y="3130596"/>
        <a:ext cx="7401361" cy="363824"/>
      </dsp:txXfrm>
    </dsp:sp>
    <dsp:sp modelId="{BB863F2D-36D8-47F9-B1F3-4824ABAEBB6D}">
      <dsp:nvSpPr>
        <dsp:cNvPr id="0" name=""/>
        <dsp:cNvSpPr/>
      </dsp:nvSpPr>
      <dsp:spPr>
        <a:xfrm>
          <a:off x="370068" y="3027276"/>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MODEL TRAINING</a:t>
          </a:r>
          <a:endParaRPr lang="en-CA" sz="1000" kern="1200" dirty="0"/>
        </a:p>
      </dsp:txBody>
      <dsp:txXfrm>
        <a:off x="380155" y="3037363"/>
        <a:ext cx="5160778" cy="186466"/>
      </dsp:txXfrm>
    </dsp:sp>
    <dsp:sp modelId="{423AFCD0-FBF2-4B0A-8F2E-0002DBDC752B}">
      <dsp:nvSpPr>
        <dsp:cNvPr id="0" name=""/>
        <dsp:cNvSpPr/>
      </dsp:nvSpPr>
      <dsp:spPr>
        <a:xfrm>
          <a:off x="0" y="3667545"/>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Evaluate the performance of the model using evaluation metrics such as accuracy, precision, recall, and F1 score.</a:t>
          </a:r>
        </a:p>
      </dsp:txBody>
      <dsp:txXfrm>
        <a:off x="0" y="3667545"/>
        <a:ext cx="7401361" cy="496125"/>
      </dsp:txXfrm>
    </dsp:sp>
    <dsp:sp modelId="{4A9634A2-FF5C-43F0-90BA-DCE8BE3E924F}">
      <dsp:nvSpPr>
        <dsp:cNvPr id="0" name=""/>
        <dsp:cNvSpPr/>
      </dsp:nvSpPr>
      <dsp:spPr>
        <a:xfrm>
          <a:off x="370068" y="3532221"/>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MODEL EVALUATION</a:t>
          </a:r>
          <a:endParaRPr lang="en-CA" sz="1000" kern="1200" dirty="0"/>
        </a:p>
      </dsp:txBody>
      <dsp:txXfrm>
        <a:off x="380155" y="3542308"/>
        <a:ext cx="5160778" cy="186466"/>
      </dsp:txXfrm>
    </dsp:sp>
    <dsp:sp modelId="{E5CB68A8-F615-476B-AB04-F4A7A6889732}">
      <dsp:nvSpPr>
        <dsp:cNvPr id="0" name=""/>
        <dsp:cNvSpPr/>
      </dsp:nvSpPr>
      <dsp:spPr>
        <a:xfrm>
          <a:off x="0" y="4272786"/>
          <a:ext cx="7401361" cy="3638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Tune the hyperparameters of the model using techniques like GridSearchCV to improve its performance.</a:t>
          </a:r>
        </a:p>
      </dsp:txBody>
      <dsp:txXfrm>
        <a:off x="0" y="4272786"/>
        <a:ext cx="7401361" cy="363824"/>
      </dsp:txXfrm>
    </dsp:sp>
    <dsp:sp modelId="{66650EAF-CD87-4D54-9E03-6A52D372A986}">
      <dsp:nvSpPr>
        <dsp:cNvPr id="0" name=""/>
        <dsp:cNvSpPr/>
      </dsp:nvSpPr>
      <dsp:spPr>
        <a:xfrm>
          <a:off x="370068" y="4169466"/>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HYPERPARAMETER TUNING</a:t>
          </a:r>
          <a:endParaRPr lang="en-CA" sz="1000" kern="1200" dirty="0"/>
        </a:p>
      </dsp:txBody>
      <dsp:txXfrm>
        <a:off x="380155" y="4179553"/>
        <a:ext cx="5160778" cy="186466"/>
      </dsp:txXfrm>
    </dsp:sp>
    <dsp:sp modelId="{6A34B187-FBC5-4133-9D6E-FEA20856D363}">
      <dsp:nvSpPr>
        <dsp:cNvPr id="0" name=""/>
        <dsp:cNvSpPr/>
      </dsp:nvSpPr>
      <dsp:spPr>
        <a:xfrm>
          <a:off x="0" y="4777731"/>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Deploy the trained and optimized model in a production environment where it can make accurate loan eligibility predictions.</a:t>
          </a:r>
        </a:p>
      </dsp:txBody>
      <dsp:txXfrm>
        <a:off x="0" y="4777731"/>
        <a:ext cx="7401361" cy="496125"/>
      </dsp:txXfrm>
    </dsp:sp>
    <dsp:sp modelId="{EB51076C-B964-4787-93A6-ADCA1CC0155F}">
      <dsp:nvSpPr>
        <dsp:cNvPr id="0" name=""/>
        <dsp:cNvSpPr/>
      </dsp:nvSpPr>
      <dsp:spPr>
        <a:xfrm>
          <a:off x="370068" y="4674411"/>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MODEL DEPLOYMENT</a:t>
          </a:r>
          <a:endParaRPr lang="en-CA" sz="1000" kern="1200" dirty="0"/>
        </a:p>
      </dsp:txBody>
      <dsp:txXfrm>
        <a:off x="380155" y="4684498"/>
        <a:ext cx="5160778" cy="186466"/>
      </dsp:txXfrm>
    </dsp:sp>
    <dsp:sp modelId="{9AC88261-63AB-4628-8FCA-B5D6769CC029}">
      <dsp:nvSpPr>
        <dsp:cNvPr id="0" name=""/>
        <dsp:cNvSpPr/>
      </dsp:nvSpPr>
      <dsp:spPr>
        <a:xfrm>
          <a:off x="0" y="5414976"/>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Monitor the model's performance in the production environment, retrain it periodically, and update it as necessary to maintain its accuracy and relevance.</a:t>
          </a:r>
        </a:p>
      </dsp:txBody>
      <dsp:txXfrm>
        <a:off x="0" y="5414976"/>
        <a:ext cx="7401361" cy="496125"/>
      </dsp:txXfrm>
    </dsp:sp>
    <dsp:sp modelId="{09A3A538-63CD-4934-8D57-495F7D04DCA1}">
      <dsp:nvSpPr>
        <dsp:cNvPr id="0" name=""/>
        <dsp:cNvSpPr/>
      </dsp:nvSpPr>
      <dsp:spPr>
        <a:xfrm>
          <a:off x="370068" y="5311656"/>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MONITORING AND MAINTENANCE</a:t>
          </a:r>
          <a:endParaRPr lang="en-CA" sz="1000" kern="1200" dirty="0"/>
        </a:p>
      </dsp:txBody>
      <dsp:txXfrm>
        <a:off x="380155" y="5321743"/>
        <a:ext cx="5160778" cy="186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A0B14-C2C6-472B-9F17-CAB2DA86AAF4}">
      <dsp:nvSpPr>
        <dsp:cNvPr id="0" name=""/>
        <dsp:cNvSpPr/>
      </dsp:nvSpPr>
      <dsp:spPr>
        <a:xfrm>
          <a:off x="0" y="190188"/>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The first step was importing necessary libraries for data analysis and machine learning, such as pandas, numpy, scikit-learn, and matplotlib.</a:t>
          </a:r>
          <a:endParaRPr lang="en-CA" sz="1300" kern="1200"/>
        </a:p>
      </dsp:txBody>
      <dsp:txXfrm>
        <a:off x="25245" y="215433"/>
        <a:ext cx="6080563" cy="466650"/>
      </dsp:txXfrm>
    </dsp:sp>
    <dsp:sp modelId="{9BF767CB-7986-4DE7-8AF8-352AD363F318}">
      <dsp:nvSpPr>
        <dsp:cNvPr id="0" name=""/>
        <dsp:cNvSpPr/>
      </dsp:nvSpPr>
      <dsp:spPr>
        <a:xfrm>
          <a:off x="0" y="744768"/>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dirty="0"/>
            <a:t>Null values, duplicates, and NAN values were dropped from the dataset to ensure clean and accurate data.</a:t>
          </a:r>
          <a:endParaRPr lang="en-CA" sz="1300" kern="1200" dirty="0"/>
        </a:p>
      </dsp:txBody>
      <dsp:txXfrm>
        <a:off x="25245" y="770013"/>
        <a:ext cx="6080563" cy="466650"/>
      </dsp:txXfrm>
    </dsp:sp>
    <dsp:sp modelId="{A54B6138-A010-4EC2-9C75-490F574A2E71}">
      <dsp:nvSpPr>
        <dsp:cNvPr id="0" name=""/>
        <dsp:cNvSpPr/>
      </dsp:nvSpPr>
      <dsp:spPr>
        <a:xfrm>
          <a:off x="0" y="129934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The data was transposed to make it easier to work with and analyze.</a:t>
          </a:r>
          <a:endParaRPr lang="en-CA" sz="1300" kern="1200"/>
        </a:p>
      </dsp:txBody>
      <dsp:txXfrm>
        <a:off x="25245" y="1324594"/>
        <a:ext cx="6080563" cy="466650"/>
      </dsp:txXfrm>
    </dsp:sp>
    <dsp:sp modelId="{80F25807-417D-4BEA-AE86-B1F84473B0D8}">
      <dsp:nvSpPr>
        <dsp:cNvPr id="0" name=""/>
        <dsp:cNvSpPr/>
      </dsp:nvSpPr>
      <dsp:spPr>
        <a:xfrm>
          <a:off x="0" y="185392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dirty="0"/>
            <a:t>NAN values were checked and replaced if necessary, using methods like mean or median.</a:t>
          </a:r>
          <a:endParaRPr lang="en-CA" sz="1300" kern="1200" dirty="0"/>
        </a:p>
      </dsp:txBody>
      <dsp:txXfrm>
        <a:off x="25245" y="1879174"/>
        <a:ext cx="6080563" cy="466650"/>
      </dsp:txXfrm>
    </dsp:sp>
    <dsp:sp modelId="{D6A664B1-8BB2-430F-87A9-9FE2D2C43331}">
      <dsp:nvSpPr>
        <dsp:cNvPr id="0" name=""/>
        <dsp:cNvSpPr/>
      </dsp:nvSpPr>
      <dsp:spPr>
        <a:xfrm>
          <a:off x="0" y="240850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Inconsistent values were identified by looking at unique values in each column and ensuring they were within the expected range.</a:t>
          </a:r>
          <a:endParaRPr lang="en-CA" sz="1300" kern="1200"/>
        </a:p>
      </dsp:txBody>
      <dsp:txXfrm>
        <a:off x="25245" y="2433754"/>
        <a:ext cx="6080563" cy="466650"/>
      </dsp:txXfrm>
    </dsp:sp>
    <dsp:sp modelId="{525D0B6C-EA3C-4945-A838-C01FBC5B271D}">
      <dsp:nvSpPr>
        <dsp:cNvPr id="0" name=""/>
        <dsp:cNvSpPr/>
      </dsp:nvSpPr>
      <dsp:spPr>
        <a:xfrm>
          <a:off x="0" y="296308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Outliers were removed from the test data using methods like z-score and the IQR method to ensure the accuracy of the model.</a:t>
          </a:r>
          <a:endParaRPr lang="en-CA" sz="1300" kern="1200"/>
        </a:p>
      </dsp:txBody>
      <dsp:txXfrm>
        <a:off x="25245" y="2988334"/>
        <a:ext cx="6080563" cy="466650"/>
      </dsp:txXfrm>
    </dsp:sp>
    <dsp:sp modelId="{240DEAB5-FB67-411F-8DEA-77F127E50449}">
      <dsp:nvSpPr>
        <dsp:cNvPr id="0" name=""/>
        <dsp:cNvSpPr/>
      </dsp:nvSpPr>
      <dsp:spPr>
        <a:xfrm>
          <a:off x="0" y="351766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Outliers were also removed from the train data using the same methods as for the test data.</a:t>
          </a:r>
          <a:endParaRPr lang="en-CA" sz="1300" kern="1200"/>
        </a:p>
      </dsp:txBody>
      <dsp:txXfrm>
        <a:off x="25245" y="3542914"/>
        <a:ext cx="6080563" cy="466650"/>
      </dsp:txXfrm>
    </dsp:sp>
    <dsp:sp modelId="{08BE2844-EAD7-45BB-8871-74AC6162AE5E}">
      <dsp:nvSpPr>
        <dsp:cNvPr id="0" name=""/>
        <dsp:cNvSpPr/>
      </dsp:nvSpPr>
      <dsp:spPr>
        <a:xfrm>
          <a:off x="0" y="407224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Once the data was cleaned, it was exported to a CSV file for further analysis.</a:t>
          </a:r>
          <a:endParaRPr lang="en-CA" sz="1300" kern="1200"/>
        </a:p>
      </dsp:txBody>
      <dsp:txXfrm>
        <a:off x="25245" y="4097494"/>
        <a:ext cx="6080563" cy="466650"/>
      </dsp:txXfrm>
    </dsp:sp>
    <dsp:sp modelId="{6517A9D8-A3CD-4D94-9884-651E1AB4BE3F}">
      <dsp:nvSpPr>
        <dsp:cNvPr id="0" name=""/>
        <dsp:cNvSpPr/>
      </dsp:nvSpPr>
      <dsp:spPr>
        <a:xfrm>
          <a:off x="0" y="462682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A random forest algorithm was used to build a machine learning model that could predict outcomes based on the data.</a:t>
          </a:r>
          <a:endParaRPr lang="en-CA" sz="1300" kern="1200"/>
        </a:p>
      </dsp:txBody>
      <dsp:txXfrm>
        <a:off x="25245" y="4652074"/>
        <a:ext cx="6080563" cy="466650"/>
      </dsp:txXfrm>
    </dsp:sp>
    <dsp:sp modelId="{B11851B9-2D33-4D15-80EA-04E1CD6C9357}">
      <dsp:nvSpPr>
        <dsp:cNvPr id="0" name=""/>
        <dsp:cNvSpPr/>
      </dsp:nvSpPr>
      <dsp:spPr>
        <a:xfrm>
          <a:off x="0" y="518140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The confusion matrix and error rate were calculated to evaluate the accuracy of the model and identify areas for improvement.</a:t>
          </a:r>
          <a:endParaRPr lang="en-CA" sz="1300" kern="1200"/>
        </a:p>
      </dsp:txBody>
      <dsp:txXfrm>
        <a:off x="25245" y="5206654"/>
        <a:ext cx="6080563" cy="4666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04255-9B6E-4416-83AB-6CBDFF44B082}">
      <dsp:nvSpPr>
        <dsp:cNvPr id="0" name=""/>
        <dsp:cNvSpPr/>
      </dsp:nvSpPr>
      <dsp:spPr>
        <a:xfrm>
          <a:off x="0" y="3495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Random forest algorithm was used with a test size of only 20%.</a:t>
          </a:r>
          <a:endParaRPr lang="en-CA" sz="1600" kern="1200"/>
        </a:p>
      </dsp:txBody>
      <dsp:txXfrm>
        <a:off x="30442" y="65401"/>
        <a:ext cx="6125031" cy="562726"/>
      </dsp:txXfrm>
    </dsp:sp>
    <dsp:sp modelId="{353C3E30-8B47-432A-B748-92A738B054A7}">
      <dsp:nvSpPr>
        <dsp:cNvPr id="0" name=""/>
        <dsp:cNvSpPr/>
      </dsp:nvSpPr>
      <dsp:spPr>
        <a:xfrm>
          <a:off x="0" y="70464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The efficiency of the model was 74%, while accuracy and recall were also 74% and 89%, respectively.</a:t>
          </a:r>
          <a:endParaRPr lang="en-CA" sz="1600" kern="1200"/>
        </a:p>
      </dsp:txBody>
      <dsp:txXfrm>
        <a:off x="30442" y="735091"/>
        <a:ext cx="6125031" cy="562726"/>
      </dsp:txXfrm>
    </dsp:sp>
    <dsp:sp modelId="{7BDF671F-B054-469A-AA23-CDAE96389AEF}">
      <dsp:nvSpPr>
        <dsp:cNvPr id="0" name=""/>
        <dsp:cNvSpPr/>
      </dsp:nvSpPr>
      <dsp:spPr>
        <a:xfrm>
          <a:off x="0" y="137433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Both training and test datasets were the same.</a:t>
          </a:r>
          <a:endParaRPr lang="en-CA" sz="1600" kern="1200"/>
        </a:p>
      </dsp:txBody>
      <dsp:txXfrm>
        <a:off x="30442" y="1404781"/>
        <a:ext cx="6125031" cy="562726"/>
      </dsp:txXfrm>
    </dsp:sp>
    <dsp:sp modelId="{891C6C63-33D8-4290-8668-3B2CD79BC07D}">
      <dsp:nvSpPr>
        <dsp:cNvPr id="0" name=""/>
        <dsp:cNvSpPr/>
      </dsp:nvSpPr>
      <dsp:spPr>
        <a:xfrm>
          <a:off x="0" y="204402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Other classification techniques such as logistic regression and decision trees were employed.</a:t>
          </a:r>
          <a:endParaRPr lang="en-CA" sz="1600" kern="1200"/>
        </a:p>
      </dsp:txBody>
      <dsp:txXfrm>
        <a:off x="30442" y="2074471"/>
        <a:ext cx="6125031" cy="562726"/>
      </dsp:txXfrm>
    </dsp:sp>
    <dsp:sp modelId="{611D3D15-D44E-4ED4-A279-66002B7C15E9}">
      <dsp:nvSpPr>
        <dsp:cNvPr id="0" name=""/>
        <dsp:cNvSpPr/>
      </dsp:nvSpPr>
      <dsp:spPr>
        <a:xfrm>
          <a:off x="0" y="271371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GridSearchCV's adjustments were made to hyperparameters.</a:t>
          </a:r>
          <a:endParaRPr lang="en-CA" sz="1600" kern="1200"/>
        </a:p>
      </dsp:txBody>
      <dsp:txXfrm>
        <a:off x="30442" y="2744161"/>
        <a:ext cx="6125031" cy="562726"/>
      </dsp:txXfrm>
    </dsp:sp>
    <dsp:sp modelId="{F612F283-FFFD-4A9B-AA3B-97CAC2D4B4C3}">
      <dsp:nvSpPr>
        <dsp:cNvPr id="0" name=""/>
        <dsp:cNvSpPr/>
      </dsp:nvSpPr>
      <dsp:spPr>
        <a:xfrm>
          <a:off x="0" y="338340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Evaluation metrics such as F1 score, recall, accuracy, and precision were used.</a:t>
          </a:r>
          <a:endParaRPr lang="en-CA" sz="1600" kern="1200"/>
        </a:p>
      </dsp:txBody>
      <dsp:txXfrm>
        <a:off x="30442" y="3413851"/>
        <a:ext cx="6125031" cy="562726"/>
      </dsp:txXfrm>
    </dsp:sp>
    <dsp:sp modelId="{55A15FBB-81AD-48A6-A141-D24436785CDF}">
      <dsp:nvSpPr>
        <dsp:cNvPr id="0" name=""/>
        <dsp:cNvSpPr/>
      </dsp:nvSpPr>
      <dsp:spPr>
        <a:xfrm>
          <a:off x="0" y="405309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Random forest had the highest F1 score, accuracy, and precision.</a:t>
          </a:r>
          <a:endParaRPr lang="en-CA" sz="1600" kern="1200"/>
        </a:p>
      </dsp:txBody>
      <dsp:txXfrm>
        <a:off x="30442" y="4083541"/>
        <a:ext cx="6125031" cy="562726"/>
      </dsp:txXfrm>
    </dsp:sp>
    <dsp:sp modelId="{22E13912-C524-4DDB-BB94-847EF08FC7E1}">
      <dsp:nvSpPr>
        <dsp:cNvPr id="0" name=""/>
        <dsp:cNvSpPr/>
      </dsp:nvSpPr>
      <dsp:spPr>
        <a:xfrm>
          <a:off x="0" y="472278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Confusion matrix showed 30 true positives and 54 true negatives with an error rate of 0.0.</a:t>
          </a:r>
          <a:endParaRPr lang="en-CA" sz="1600" kern="1200"/>
        </a:p>
      </dsp:txBody>
      <dsp:txXfrm>
        <a:off x="30442" y="4753231"/>
        <a:ext cx="6125031"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F3DD0-9D1F-42EA-8DD7-CE911AC2B15A}">
      <dsp:nvSpPr>
        <dsp:cNvPr id="0" name=""/>
        <dsp:cNvSpPr/>
      </dsp:nvSpPr>
      <dsp:spPr>
        <a:xfrm>
          <a:off x="0" y="979"/>
          <a:ext cx="6336792" cy="701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data set contains information about customers, including their demographics and transaction history.</a:t>
          </a:r>
          <a:endParaRPr lang="en-CA" sz="1400" kern="1200"/>
        </a:p>
      </dsp:txBody>
      <dsp:txXfrm>
        <a:off x="34247" y="35226"/>
        <a:ext cx="6268298" cy="633061"/>
      </dsp:txXfrm>
    </dsp:sp>
    <dsp:sp modelId="{C4233CD2-069F-459D-9B60-53AF03BEC1DF}">
      <dsp:nvSpPr>
        <dsp:cNvPr id="0" name=""/>
        <dsp:cNvSpPr/>
      </dsp:nvSpPr>
      <dsp:spPr>
        <a:xfrm>
          <a:off x="0" y="715599"/>
          <a:ext cx="6336792" cy="701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data set is relatively large, with several variables that need to be explored.</a:t>
          </a:r>
          <a:endParaRPr lang="en-CA" sz="1400" kern="1200"/>
        </a:p>
      </dsp:txBody>
      <dsp:txXfrm>
        <a:off x="34247" y="749846"/>
        <a:ext cx="6268298" cy="633061"/>
      </dsp:txXfrm>
    </dsp:sp>
    <dsp:sp modelId="{6568FF04-EA06-46C1-AE52-41B44F93A031}">
      <dsp:nvSpPr>
        <dsp:cNvPr id="0" name=""/>
        <dsp:cNvSpPr/>
      </dsp:nvSpPr>
      <dsp:spPr>
        <a:xfrm>
          <a:off x="0" y="1430218"/>
          <a:ext cx="6336792" cy="701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variables include both categorical and numerical data, which require different types of analysis.</a:t>
          </a:r>
          <a:endParaRPr lang="en-CA" sz="1400" kern="1200"/>
        </a:p>
      </dsp:txBody>
      <dsp:txXfrm>
        <a:off x="34247" y="1464465"/>
        <a:ext cx="6268298" cy="633061"/>
      </dsp:txXfrm>
    </dsp:sp>
    <dsp:sp modelId="{3BE568F0-3092-487F-95EE-9E2F8CEC1B7E}">
      <dsp:nvSpPr>
        <dsp:cNvPr id="0" name=""/>
        <dsp:cNvSpPr/>
      </dsp:nvSpPr>
      <dsp:spPr>
        <a:xfrm>
          <a:off x="0" y="2144838"/>
          <a:ext cx="6336792" cy="701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first step in EDA is to examine the distribution of the variables and identify any outliers or missing values.</a:t>
          </a:r>
          <a:endParaRPr lang="en-CA" sz="1400" kern="1200"/>
        </a:p>
      </dsp:txBody>
      <dsp:txXfrm>
        <a:off x="34247" y="2179085"/>
        <a:ext cx="6268298" cy="633061"/>
      </dsp:txXfrm>
    </dsp:sp>
    <dsp:sp modelId="{2F5E74CB-4382-4CC7-B2C8-D0BAF3702698}">
      <dsp:nvSpPr>
        <dsp:cNvPr id="0" name=""/>
        <dsp:cNvSpPr/>
      </dsp:nvSpPr>
      <dsp:spPr>
        <a:xfrm>
          <a:off x="0" y="2859458"/>
          <a:ext cx="6336792" cy="701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Histograms, box plots, and scatterplots are useful tools for visualizing the data and identifying patterns.</a:t>
          </a:r>
          <a:endParaRPr lang="en-CA" sz="1400" kern="1200"/>
        </a:p>
      </dsp:txBody>
      <dsp:txXfrm>
        <a:off x="34247" y="2893705"/>
        <a:ext cx="6268298" cy="633061"/>
      </dsp:txXfrm>
    </dsp:sp>
    <dsp:sp modelId="{F5372620-DD7E-4EB8-BF87-099015571162}">
      <dsp:nvSpPr>
        <dsp:cNvPr id="0" name=""/>
        <dsp:cNvSpPr/>
      </dsp:nvSpPr>
      <dsp:spPr>
        <a:xfrm>
          <a:off x="0" y="3574077"/>
          <a:ext cx="6336792" cy="701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Correlation analysis can be used to identify relationships between variables.</a:t>
          </a:r>
          <a:endParaRPr lang="en-CA" sz="1400" kern="1200"/>
        </a:p>
      </dsp:txBody>
      <dsp:txXfrm>
        <a:off x="34247" y="3608324"/>
        <a:ext cx="6268298" cy="633061"/>
      </dsp:txXfrm>
    </dsp:sp>
    <dsp:sp modelId="{65D101C5-FED9-4F6B-83BC-CCE845224C45}">
      <dsp:nvSpPr>
        <dsp:cNvPr id="0" name=""/>
        <dsp:cNvSpPr/>
      </dsp:nvSpPr>
      <dsp:spPr>
        <a:xfrm>
          <a:off x="0" y="4288697"/>
          <a:ext cx="6336792" cy="701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Grouping the data by different variables, such as age or gender, can reveal insights into customer behavior.</a:t>
          </a:r>
          <a:endParaRPr lang="en-CA" sz="1400" kern="1200"/>
        </a:p>
      </dsp:txBody>
      <dsp:txXfrm>
        <a:off x="34247" y="4322944"/>
        <a:ext cx="6268298" cy="633061"/>
      </dsp:txXfrm>
    </dsp:sp>
    <dsp:sp modelId="{69F07E68-E49E-4306-825A-F5E8320508A3}">
      <dsp:nvSpPr>
        <dsp:cNvPr id="0" name=""/>
        <dsp:cNvSpPr/>
      </dsp:nvSpPr>
      <dsp:spPr>
        <a:xfrm>
          <a:off x="0" y="5003316"/>
          <a:ext cx="6336792" cy="701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EDA can be used to identify variables that are most strongly correlated with the outcome variable and can be used for feature selection in machine learning models.</a:t>
          </a:r>
          <a:endParaRPr lang="en-CA" sz="1400" kern="1200"/>
        </a:p>
      </dsp:txBody>
      <dsp:txXfrm>
        <a:off x="34247" y="5037563"/>
        <a:ext cx="6268298" cy="6330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67BE81-ABBD-446F-8322-7C0401960CE6}">
      <dsp:nvSpPr>
        <dsp:cNvPr id="0" name=""/>
        <dsp:cNvSpPr/>
      </dsp:nvSpPr>
      <dsp:spPr>
        <a:xfrm>
          <a:off x="0" y="1246"/>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Loan data initially had 614 rows, but after cleaning, removing duplicates, null values, characters, and outliers, it reduced to around 367.</a:t>
          </a:r>
          <a:endParaRPr lang="en-CA" sz="1400" kern="1200"/>
        </a:p>
      </dsp:txBody>
      <dsp:txXfrm>
        <a:off x="45627" y="46873"/>
        <a:ext cx="6094661" cy="843413"/>
      </dsp:txXfrm>
    </dsp:sp>
    <dsp:sp modelId="{7A842664-608D-4D71-A503-48FAA4BAE635}">
      <dsp:nvSpPr>
        <dsp:cNvPr id="0" name=""/>
        <dsp:cNvSpPr/>
      </dsp:nvSpPr>
      <dsp:spPr>
        <a:xfrm>
          <a:off x="0" y="949498"/>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accuracy of the model was 74%, with an error percentage of around 26%, indicating a probability of 1/4th error.</a:t>
          </a:r>
          <a:endParaRPr lang="en-CA" sz="1400" kern="1200"/>
        </a:p>
      </dsp:txBody>
      <dsp:txXfrm>
        <a:off x="45627" y="995125"/>
        <a:ext cx="6094661" cy="843413"/>
      </dsp:txXfrm>
    </dsp:sp>
    <dsp:sp modelId="{A7C6EF09-05F1-4A26-B102-6C6292900464}">
      <dsp:nvSpPr>
        <dsp:cNvPr id="0" name=""/>
        <dsp:cNvSpPr/>
      </dsp:nvSpPr>
      <dsp:spPr>
        <a:xfrm>
          <a:off x="0" y="1897750"/>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True Positive rate or Recall rate was only 89%.</a:t>
          </a:r>
          <a:endParaRPr lang="en-CA" sz="1400" kern="1200"/>
        </a:p>
      </dsp:txBody>
      <dsp:txXfrm>
        <a:off x="45627" y="1943377"/>
        <a:ext cx="6094661" cy="843413"/>
      </dsp:txXfrm>
    </dsp:sp>
    <dsp:sp modelId="{AC8871F8-C7F2-4601-9171-8872398E181B}">
      <dsp:nvSpPr>
        <dsp:cNvPr id="0" name=""/>
        <dsp:cNvSpPr/>
      </dsp:nvSpPr>
      <dsp:spPr>
        <a:xfrm>
          <a:off x="0" y="2846002"/>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main limitation of the data was its illogical nature in giving loans to individuals, with loans given to everyone regardless of their income.</a:t>
          </a:r>
          <a:endParaRPr lang="en-CA" sz="1400" kern="1200"/>
        </a:p>
      </dsp:txBody>
      <dsp:txXfrm>
        <a:off x="45627" y="2891629"/>
        <a:ext cx="6094661" cy="843413"/>
      </dsp:txXfrm>
    </dsp:sp>
    <dsp:sp modelId="{FBFC52FE-0C74-4EDF-8839-5BEBAA70E505}">
      <dsp:nvSpPr>
        <dsp:cNvPr id="0" name=""/>
        <dsp:cNvSpPr/>
      </dsp:nvSpPr>
      <dsp:spPr>
        <a:xfrm>
          <a:off x="0" y="3794254"/>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Although the random forest model showed good performance, further exploration of other models and feature engineering techniques could potentially improve the accuracy and precision of the model.</a:t>
          </a:r>
          <a:endParaRPr lang="en-CA" sz="1400" kern="1200"/>
        </a:p>
      </dsp:txBody>
      <dsp:txXfrm>
        <a:off x="45627" y="3839881"/>
        <a:ext cx="6094661" cy="843413"/>
      </dsp:txXfrm>
    </dsp:sp>
    <dsp:sp modelId="{77B22306-31B3-41AD-BE42-12DDC763DF3F}">
      <dsp:nvSpPr>
        <dsp:cNvPr id="0" name=""/>
        <dsp:cNvSpPr/>
      </dsp:nvSpPr>
      <dsp:spPr>
        <a:xfrm>
          <a:off x="0" y="4742507"/>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 Additionally, it is important to note that the data used in this project was limited in scope and may not be representative of larger datasets or different populations. Further research and data collection may be necessary to improve the generalizability of the model.</a:t>
          </a:r>
          <a:endParaRPr lang="en-CA" sz="1400" kern="1200"/>
        </a:p>
      </dsp:txBody>
      <dsp:txXfrm>
        <a:off x="45627" y="4788134"/>
        <a:ext cx="6094661" cy="84341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4/25/2025</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78235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4/25/2025</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08065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4/25/2025</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8900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4/25/2025</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70906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4/25/2025</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94968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4/25/2025</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24216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4/25/2025</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48890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4/25/2025</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232056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4/25/2025</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39466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4/25/2025</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357577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4/25/2025</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9010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4/25/2025</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7791994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9.jpeg"/><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11.png"/><Relationship Id="rId5" Type="http://schemas.openxmlformats.org/officeDocument/2006/relationships/diagramColors" Target="../diagrams/colors1.xml"/><Relationship Id="rId10" Type="http://schemas.openxmlformats.org/officeDocument/2006/relationships/image" Target="../media/image10.svg"/><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3.jpe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6" name="Video 5" descr="3D Graphs">
            <a:extLst>
              <a:ext uri="{FF2B5EF4-FFF2-40B4-BE49-F238E27FC236}">
                <a16:creationId xmlns:a16="http://schemas.microsoft.com/office/drawing/2014/main" id="{B8448B7F-9CE2-0BAB-8A83-02C06E4E5DF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89"/>
          </a:xfrm>
          <a:prstGeom prst="rect">
            <a:avLst/>
          </a:prstGeom>
        </p:spPr>
      </p:pic>
      <p:grpSp>
        <p:nvGrpSpPr>
          <p:cNvPr id="11" name="Group 10">
            <a:extLst>
              <a:ext uri="{FF2B5EF4-FFF2-40B4-BE49-F238E27FC236}">
                <a16:creationId xmlns:a16="http://schemas.microsoft.com/office/drawing/2014/main" id="{9CB1D807-3EEB-4C2C-BB0A-D0BCEEDCBC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85C28C9B-DBC0-4EB7-A827-052BFBE1B1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7ED832-2CB5-4903-AC0A-917BD1C6CA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62CC8E-7F3F-490C-B711-69EAAEEC20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7ECAE7-621B-4776-A70D-A25F86B5E5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AAC47E-A792-46F4-BA41-90DF751893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22B429-CFBD-4091-8CEE-D13ED8B602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7A04DD-49BE-46D3-8731-28E84FDD2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E739F-30C5-413C-8EA4-BB4602ACED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60A7E3-7FD4-49D0-88BB-15C672FAB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B9D80-E16D-4A95-95BE-31119BB238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4C58E3-C8A6-49D3-94C9-28F408E97F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CAC868-251E-499D-A316-BFA7329C32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E01B171-FFB9-4898-BB1E-334C8DA0A4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6735B4-C0CE-4CB1-A48B-C7E974A5C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22174B-88E5-4346-948C-2391DB09BF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56031D-17F0-479E-9D78-8115EB573E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2D0CED-FF1F-4D83-9237-ECF071AB9E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4F2A4D0-BC09-4DCD-A564-189A2D30FE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8027A7-8F7C-44A0-9A47-8A5846ED44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173202-49F5-4B6E-A664-B4C32ACBD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A147072-2464-4C26-99A8-C7FDEA106A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BAA553-3A27-4C3F-AC1B-F6561CE2E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C05AF6F-A2AD-49B2-B02E-885B879270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655913-7D6A-4A3D-8C2D-368E99797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30CFE6D-B050-4976-A6BD-498AA80C8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74AD34-1FCB-4B49-A712-09F13BA61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F380CB8-A177-49F3-965A-A2474C3AF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AF4CF7-EA4A-46F0-A2E2-0480EF8EB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1846A5-9A0F-4001-A48C-B45FA712B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F338526-56C1-4F69-A9BB-2E2D52C635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D8ACE6-0B21-4216-B1B9-0ED0D7AC88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Flowchart: Document 43">
            <a:extLst>
              <a:ext uri="{FF2B5EF4-FFF2-40B4-BE49-F238E27FC236}">
                <a16:creationId xmlns:a16="http://schemas.microsoft.com/office/drawing/2014/main" id="{1C8FF592-DEC3-42D7-B2CD-5797E102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38805" y="304807"/>
            <a:ext cx="6858000" cy="6248391"/>
          </a:xfrm>
          <a:prstGeom prst="flowChartDocumen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sp>
        <p:nvSpPr>
          <p:cNvPr id="2" name="Title 1">
            <a:extLst>
              <a:ext uri="{FF2B5EF4-FFF2-40B4-BE49-F238E27FC236}">
                <a16:creationId xmlns:a16="http://schemas.microsoft.com/office/drawing/2014/main" id="{5EAD9CAA-6FB3-412E-465D-3722EBBB0EE6}"/>
              </a:ext>
            </a:extLst>
          </p:cNvPr>
          <p:cNvSpPr>
            <a:spLocks noGrp="1"/>
          </p:cNvSpPr>
          <p:nvPr>
            <p:ph type="ctrTitle"/>
          </p:nvPr>
        </p:nvSpPr>
        <p:spPr>
          <a:xfrm>
            <a:off x="6364226" y="480318"/>
            <a:ext cx="5608700" cy="2682160"/>
          </a:xfrm>
        </p:spPr>
        <p:txBody>
          <a:bodyPr anchor="t">
            <a:normAutofit fontScale="90000"/>
          </a:bodyPr>
          <a:lstStyle/>
          <a:p>
            <a:pPr algn="r"/>
            <a:r>
              <a:rPr lang="en-US" sz="4400" b="1" dirty="0"/>
              <a:t>Loan Approval Prediction</a:t>
            </a:r>
            <a:br>
              <a:rPr lang="en-US" sz="4400" b="1" dirty="0"/>
            </a:br>
            <a:r>
              <a:rPr lang="en-US" sz="4400" b="1" dirty="0"/>
              <a:t>using Machine Learning</a:t>
            </a:r>
            <a:endParaRPr lang="en-CA" sz="4400" b="1" dirty="0"/>
          </a:p>
        </p:txBody>
      </p:sp>
      <p:sp>
        <p:nvSpPr>
          <p:cNvPr id="4" name="Rectangle 2">
            <a:extLst>
              <a:ext uri="{FF2B5EF4-FFF2-40B4-BE49-F238E27FC236}">
                <a16:creationId xmlns:a16="http://schemas.microsoft.com/office/drawing/2014/main" id="{168EA1EE-04F9-C49D-EABC-871192CD6FE2}"/>
              </a:ext>
            </a:extLst>
          </p:cNvPr>
          <p:cNvSpPr>
            <a:spLocks noGrp="1" noChangeArrowheads="1"/>
          </p:cNvSpPr>
          <p:nvPr>
            <p:ph type="subTitle" idx="1"/>
          </p:nvPr>
        </p:nvSpPr>
        <p:spPr bwMode="auto">
          <a:xfrm>
            <a:off x="5451912" y="4574780"/>
            <a:ext cx="6521013" cy="130915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45720" rIns="91440" bIns="0" numCol="1"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t" latinLnBrk="0" hangingPunct="0">
              <a:lnSpc>
                <a:spcPct val="100000"/>
              </a:lnSpc>
              <a:spcBef>
                <a:spcPct val="0"/>
              </a:spcBef>
              <a:spcAft>
                <a:spcPts val="600"/>
              </a:spcAft>
              <a:buClrTx/>
              <a:buSzTx/>
              <a:buFontTx/>
              <a:buNone/>
              <a:tabLst/>
            </a:pPr>
            <a:r>
              <a:rPr kumimoji="0" lang="en-US" altLang="en-US" sz="1800" b="1" i="0" u="none" strike="noStrike" cap="none" normalizeH="0" baseline="0" dirty="0">
                <a:ln>
                  <a:noFill/>
                </a:ln>
                <a:effectLst/>
                <a:latin typeface="+mn-lt"/>
              </a:rPr>
              <a:t>Project done by-</a:t>
            </a:r>
          </a:p>
          <a:p>
            <a:pPr marL="0" marR="0" lvl="0" indent="0" algn="r" defTabSz="914400" rtl="0" eaLnBrk="0" fontAlgn="t" latinLnBrk="0" hangingPunct="0">
              <a:lnSpc>
                <a:spcPct val="100000"/>
              </a:lnSpc>
              <a:spcBef>
                <a:spcPct val="0"/>
              </a:spcBef>
              <a:spcAft>
                <a:spcPts val="600"/>
              </a:spcAft>
              <a:buClrTx/>
              <a:buSzTx/>
              <a:buFontTx/>
              <a:buNone/>
              <a:tabLst/>
            </a:pPr>
            <a:endParaRPr kumimoji="0" lang="en-US" altLang="en-US" sz="1800" b="1" i="0" u="none" strike="noStrike" cap="none" normalizeH="0" baseline="0" dirty="0">
              <a:ln>
                <a:noFill/>
              </a:ln>
              <a:effectLst/>
              <a:latin typeface="+mn-lt"/>
            </a:endParaRPr>
          </a:p>
          <a:p>
            <a:pPr marL="0" marR="0" lvl="0" indent="0" algn="r" defTabSz="914400" rtl="0" eaLnBrk="0" fontAlgn="t" latinLnBrk="0" hangingPunct="0">
              <a:lnSpc>
                <a:spcPct val="100000"/>
              </a:lnSpc>
              <a:spcBef>
                <a:spcPct val="0"/>
              </a:spcBef>
              <a:spcAft>
                <a:spcPts val="600"/>
              </a:spcAft>
              <a:buClrTx/>
              <a:buSzTx/>
              <a:buFontTx/>
              <a:buNone/>
              <a:tabLst/>
            </a:pPr>
            <a:r>
              <a:rPr lang="en-US" altLang="en-US" sz="1800" b="1" dirty="0">
                <a:latin typeface="+mn-lt"/>
              </a:rPr>
              <a:t>Rimi Mondal</a:t>
            </a:r>
            <a:endParaRPr kumimoji="0" lang="en-US" altLang="en-US" sz="1800" b="1" i="0" u="none" strike="noStrike" cap="none" normalizeH="0" baseline="0" dirty="0">
              <a:ln>
                <a:noFill/>
              </a:ln>
              <a:effectLst/>
              <a:latin typeface="+mn-lt"/>
            </a:endParaRPr>
          </a:p>
        </p:txBody>
      </p:sp>
      <p:sp>
        <p:nvSpPr>
          <p:cNvPr id="7" name="TextBox 6">
            <a:extLst>
              <a:ext uri="{FF2B5EF4-FFF2-40B4-BE49-F238E27FC236}">
                <a16:creationId xmlns:a16="http://schemas.microsoft.com/office/drawing/2014/main" id="{6B67DD6C-57F3-5EB9-41C1-9CC0D4F638FE}"/>
              </a:ext>
            </a:extLst>
          </p:cNvPr>
          <p:cNvSpPr txBox="1"/>
          <p:nvPr/>
        </p:nvSpPr>
        <p:spPr>
          <a:xfrm>
            <a:off x="3784293" y="3288148"/>
            <a:ext cx="8208965" cy="369332"/>
          </a:xfrm>
          <a:prstGeom prst="rect">
            <a:avLst/>
          </a:prstGeom>
          <a:noFill/>
        </p:spPr>
        <p:txBody>
          <a:bodyPr wrap="square">
            <a:spAutoFit/>
          </a:bodyPr>
          <a:lstStyle/>
          <a:p>
            <a:pPr algn="r" eaLnBrk="0" fontAlgn="t" hangingPunct="0">
              <a:spcBef>
                <a:spcPct val="0"/>
              </a:spcBef>
              <a:spcAft>
                <a:spcPts val="600"/>
              </a:spcAft>
            </a:pPr>
            <a:r>
              <a:rPr kumimoji="0" lang="en-US" altLang="en-US" sz="1800" b="1" i="0" u="none" strike="noStrike" cap="none" normalizeH="0" baseline="0" dirty="0">
                <a:ln>
                  <a:noFill/>
                </a:ln>
                <a:effectLst/>
                <a:latin typeface="+mj-lt"/>
              </a:rPr>
              <a:t>Data System Architecture</a:t>
            </a:r>
          </a:p>
        </p:txBody>
      </p:sp>
    </p:spTree>
    <p:extLst>
      <p:ext uri="{BB962C8B-B14F-4D97-AF65-F5344CB8AC3E}">
        <p14:creationId xmlns:p14="http://schemas.microsoft.com/office/powerpoint/2010/main" val="25728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9CF18A-07F8-0F17-12C6-3CFFD24A49CB}"/>
              </a:ext>
            </a:extLst>
          </p:cNvPr>
          <p:cNvSpPr>
            <a:spLocks noGrp="1"/>
          </p:cNvSpPr>
          <p:nvPr>
            <p:ph type="title"/>
          </p:nvPr>
        </p:nvSpPr>
        <p:spPr>
          <a:xfrm>
            <a:off x="126244" y="111204"/>
            <a:ext cx="5408027" cy="760811"/>
          </a:xfrm>
        </p:spPr>
        <p:txBody>
          <a:bodyPr vert="horz" lIns="91440" tIns="45720" rIns="91440" bIns="45720" rtlCol="0" anchor="b">
            <a:normAutofit fontScale="90000"/>
          </a:bodyPr>
          <a:lstStyle/>
          <a:p>
            <a:r>
              <a:rPr lang="en-US" sz="4400" dirty="0"/>
              <a:t>STEP 7 TO 9</a:t>
            </a:r>
          </a:p>
        </p:txBody>
      </p:sp>
      <p:cxnSp>
        <p:nvCxnSpPr>
          <p:cNvPr id="12" name="Straight Connector 11">
            <a:extLst>
              <a:ext uri="{FF2B5EF4-FFF2-40B4-BE49-F238E27FC236}">
                <a16:creationId xmlns:a16="http://schemas.microsoft.com/office/drawing/2014/main" id="{4D4128EF-756A-1B44-6D13-1DC259CE21B0}"/>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7" name="Picture 6" descr="Graphical user interface, text, application, email&#10;&#10;Description automatically generated">
            <a:extLst>
              <a:ext uri="{FF2B5EF4-FFF2-40B4-BE49-F238E27FC236}">
                <a16:creationId xmlns:a16="http://schemas.microsoft.com/office/drawing/2014/main" id="{8EC31CE9-EA2F-2D06-07EE-A225C380D5E7}"/>
              </a:ext>
            </a:extLst>
          </p:cNvPr>
          <p:cNvPicPr>
            <a:picLocks noChangeAspect="1"/>
          </p:cNvPicPr>
          <p:nvPr/>
        </p:nvPicPr>
        <p:blipFill rotWithShape="1">
          <a:blip r:embed="rId2">
            <a:extLst>
              <a:ext uri="{28A0092B-C50C-407E-A947-70E740481C1C}">
                <a14:useLocalDpi xmlns:a14="http://schemas.microsoft.com/office/drawing/2010/main" val="0"/>
              </a:ext>
            </a:extLst>
          </a:blip>
          <a:srcRect l="6027" t="27067" r="9223" b="17600"/>
          <a:stretch/>
        </p:blipFill>
        <p:spPr>
          <a:xfrm>
            <a:off x="612648" y="1407407"/>
            <a:ext cx="5609388" cy="2288984"/>
          </a:xfrm>
          <a:prstGeom prst="rect">
            <a:avLst/>
          </a:prstGeom>
          <a:ln>
            <a:noFill/>
          </a:ln>
          <a:effectLst>
            <a:outerShdw blurRad="292100" dist="139700" dir="2700000" algn="tl" rotWithShape="0">
              <a:srgbClr val="333333">
                <a:alpha val="65000"/>
              </a:srgbClr>
            </a:outerShdw>
          </a:effectLst>
        </p:spPr>
      </p:pic>
      <p:pic>
        <p:nvPicPr>
          <p:cNvPr id="3" name="Picture 2" descr="Graphical user interface, text&#10;&#10;Description automatically generated">
            <a:extLst>
              <a:ext uri="{FF2B5EF4-FFF2-40B4-BE49-F238E27FC236}">
                <a16:creationId xmlns:a16="http://schemas.microsoft.com/office/drawing/2014/main" id="{D862759E-C5C4-D04A-D8BD-978C57959194}"/>
              </a:ext>
            </a:extLst>
          </p:cNvPr>
          <p:cNvPicPr>
            <a:picLocks noChangeAspect="1"/>
          </p:cNvPicPr>
          <p:nvPr/>
        </p:nvPicPr>
        <p:blipFill rotWithShape="1">
          <a:blip r:embed="rId3">
            <a:extLst>
              <a:ext uri="{28A0092B-C50C-407E-A947-70E740481C1C}">
                <a14:useLocalDpi xmlns:a14="http://schemas.microsoft.com/office/drawing/2010/main" val="0"/>
              </a:ext>
            </a:extLst>
          </a:blip>
          <a:srcRect l="6528" t="22933" r="51055" b="13272"/>
          <a:stretch/>
        </p:blipFill>
        <p:spPr>
          <a:xfrm>
            <a:off x="6364224" y="1407407"/>
            <a:ext cx="5548489" cy="5215588"/>
          </a:xfrm>
          <a:prstGeom prst="rect">
            <a:avLst/>
          </a:prstGeom>
          <a:ln>
            <a:noFill/>
          </a:ln>
          <a:effectLst>
            <a:outerShdw blurRad="292100" dist="139700" dir="2700000" algn="tl" rotWithShape="0">
              <a:srgbClr val="333333">
                <a:alpha val="65000"/>
              </a:srgbClr>
            </a:outerShdw>
          </a:effectLst>
        </p:spPr>
      </p:pic>
      <p:pic>
        <p:nvPicPr>
          <p:cNvPr id="6" name="Picture 5" descr="Graphical user interface, text, application, email&#10;&#10;Description automatically generated">
            <a:extLst>
              <a:ext uri="{FF2B5EF4-FFF2-40B4-BE49-F238E27FC236}">
                <a16:creationId xmlns:a16="http://schemas.microsoft.com/office/drawing/2014/main" id="{F9EF9ACE-AC05-1A6D-6401-F1F06D19ADDB}"/>
              </a:ext>
            </a:extLst>
          </p:cNvPr>
          <p:cNvPicPr>
            <a:picLocks noChangeAspect="1"/>
          </p:cNvPicPr>
          <p:nvPr/>
        </p:nvPicPr>
        <p:blipFill rotWithShape="1">
          <a:blip r:embed="rId4">
            <a:extLst>
              <a:ext uri="{28A0092B-C50C-407E-A947-70E740481C1C}">
                <a14:useLocalDpi xmlns:a14="http://schemas.microsoft.com/office/drawing/2010/main" val="0"/>
              </a:ext>
            </a:extLst>
          </a:blip>
          <a:srcRect l="6528" t="22933" r="31222" b="28200"/>
          <a:stretch/>
        </p:blipFill>
        <p:spPr>
          <a:xfrm>
            <a:off x="612648" y="3870888"/>
            <a:ext cx="5609388" cy="2752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8395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9CF18A-07F8-0F17-12C6-3CFFD24A49CB}"/>
              </a:ext>
            </a:extLst>
          </p:cNvPr>
          <p:cNvSpPr>
            <a:spLocks noGrp="1"/>
          </p:cNvSpPr>
          <p:nvPr>
            <p:ph type="title"/>
          </p:nvPr>
        </p:nvSpPr>
        <p:spPr>
          <a:xfrm>
            <a:off x="126244" y="111204"/>
            <a:ext cx="5408027" cy="760811"/>
          </a:xfrm>
        </p:spPr>
        <p:txBody>
          <a:bodyPr vert="horz" lIns="91440" tIns="45720" rIns="91440" bIns="45720" rtlCol="0" anchor="b">
            <a:normAutofit fontScale="90000"/>
          </a:bodyPr>
          <a:lstStyle/>
          <a:p>
            <a:r>
              <a:rPr lang="en-US" sz="4400" dirty="0"/>
              <a:t>STEP 10 TO 12</a:t>
            </a:r>
          </a:p>
        </p:txBody>
      </p:sp>
      <p:cxnSp>
        <p:nvCxnSpPr>
          <p:cNvPr id="12" name="Straight Connector 11">
            <a:extLst>
              <a:ext uri="{FF2B5EF4-FFF2-40B4-BE49-F238E27FC236}">
                <a16:creationId xmlns:a16="http://schemas.microsoft.com/office/drawing/2014/main" id="{4D4128EF-756A-1B44-6D13-1DC259CE21B0}"/>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4" name="Picture 3" descr="Graphical user interface, text, application, chat or text message, email&#10;&#10;Description automatically generated">
            <a:extLst>
              <a:ext uri="{FF2B5EF4-FFF2-40B4-BE49-F238E27FC236}">
                <a16:creationId xmlns:a16="http://schemas.microsoft.com/office/drawing/2014/main" id="{9BFE45A7-4314-B9F1-8506-DF8F88AC0BA2}"/>
              </a:ext>
            </a:extLst>
          </p:cNvPr>
          <p:cNvPicPr>
            <a:picLocks noChangeAspect="1"/>
          </p:cNvPicPr>
          <p:nvPr/>
        </p:nvPicPr>
        <p:blipFill rotWithShape="1">
          <a:blip r:embed="rId2">
            <a:extLst>
              <a:ext uri="{28A0092B-C50C-407E-A947-70E740481C1C}">
                <a14:useLocalDpi xmlns:a14="http://schemas.microsoft.com/office/drawing/2010/main" val="0"/>
              </a:ext>
            </a:extLst>
          </a:blip>
          <a:srcRect l="6028" t="23867" r="30806" b="6000"/>
          <a:stretch/>
        </p:blipFill>
        <p:spPr>
          <a:xfrm>
            <a:off x="5390895" y="1408175"/>
            <a:ext cx="6443591" cy="4471410"/>
          </a:xfrm>
          <a:prstGeom prst="rect">
            <a:avLst/>
          </a:prstGeom>
          <a:ln>
            <a:noFill/>
          </a:ln>
          <a:effectLst>
            <a:outerShdw blurRad="292100" dist="139700" dir="2700000" algn="tl" rotWithShape="0">
              <a:srgbClr val="333333">
                <a:alpha val="65000"/>
              </a:srgbClr>
            </a:outerShdw>
          </a:effectLst>
        </p:spPr>
      </p:pic>
      <p:pic>
        <p:nvPicPr>
          <p:cNvPr id="9" name="Picture 8" descr="Graphical user interface, text, application, email&#10;&#10;Description automatically generated">
            <a:extLst>
              <a:ext uri="{FF2B5EF4-FFF2-40B4-BE49-F238E27FC236}">
                <a16:creationId xmlns:a16="http://schemas.microsoft.com/office/drawing/2014/main" id="{719DA0B3-DB49-C7BF-E79D-F4AD32D992FC}"/>
              </a:ext>
            </a:extLst>
          </p:cNvPr>
          <p:cNvPicPr>
            <a:picLocks noChangeAspect="1"/>
          </p:cNvPicPr>
          <p:nvPr/>
        </p:nvPicPr>
        <p:blipFill rotWithShape="1">
          <a:blip r:embed="rId3">
            <a:extLst>
              <a:ext uri="{28A0092B-C50C-407E-A947-70E740481C1C}">
                <a14:useLocalDpi xmlns:a14="http://schemas.microsoft.com/office/drawing/2010/main" val="0"/>
              </a:ext>
            </a:extLst>
          </a:blip>
          <a:srcRect l="6611" t="22800" r="55120" b="15466"/>
          <a:stretch/>
        </p:blipFill>
        <p:spPr>
          <a:xfrm>
            <a:off x="805721" y="1408175"/>
            <a:ext cx="4435055" cy="4471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3900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137160" y="187763"/>
            <a:ext cx="9765792" cy="790645"/>
          </a:xfrm>
        </p:spPr>
        <p:txBody>
          <a:bodyPr>
            <a:normAutofit fontScale="90000"/>
          </a:bodyPr>
          <a:lstStyle/>
          <a:p>
            <a:r>
              <a:rPr lang="en-CA" dirty="0"/>
              <a:t>MODELLING</a:t>
            </a:r>
          </a:p>
        </p:txBody>
      </p:sp>
      <p:cxnSp>
        <p:nvCxnSpPr>
          <p:cNvPr id="18" name="Straight Connector 17">
            <a:extLst>
              <a:ext uri="{FF2B5EF4-FFF2-40B4-BE49-F238E27FC236}">
                <a16:creationId xmlns:a16="http://schemas.microsoft.com/office/drawing/2014/main" id="{E360D95C-8A34-12D2-77D7-5776562485DB}"/>
              </a:ext>
            </a:extLst>
          </p:cNvPr>
          <p:cNvCxnSpPr>
            <a:cxnSpLocks/>
          </p:cNvCxnSpPr>
          <p:nvPr/>
        </p:nvCxnSpPr>
        <p:spPr>
          <a:xfrm>
            <a:off x="0" y="978408"/>
            <a:ext cx="422452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C5C71960-22FC-8A85-B724-5D748DE8B575}"/>
              </a:ext>
            </a:extLst>
          </p:cNvPr>
          <p:cNvSpPr/>
          <p:nvPr/>
        </p:nvSpPr>
        <p:spPr>
          <a:xfrm>
            <a:off x="8083296" y="1247008"/>
            <a:ext cx="3039245" cy="516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4" descr="All About How to Test Web Applications in 6 Steps">
            <a:extLst>
              <a:ext uri="{FF2B5EF4-FFF2-40B4-BE49-F238E27FC236}">
                <a16:creationId xmlns:a16="http://schemas.microsoft.com/office/drawing/2014/main" id="{4FAD0171-625E-5B3D-EFE8-922210BEFE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326"/>
          <a:stretch/>
        </p:blipFill>
        <p:spPr bwMode="auto">
          <a:xfrm>
            <a:off x="7297067" y="2651550"/>
            <a:ext cx="4605949" cy="2597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3C1299BA-4A12-BC5A-2B3C-7FEACF1AF3E6}"/>
              </a:ext>
            </a:extLst>
          </p:cNvPr>
          <p:cNvGraphicFramePr/>
          <p:nvPr>
            <p:extLst>
              <p:ext uri="{D42A27DB-BD31-4B8C-83A1-F6EECF244321}">
                <p14:modId xmlns:p14="http://schemas.microsoft.com/office/powerpoint/2010/main" val="1941640287"/>
              </p:ext>
            </p:extLst>
          </p:nvPr>
        </p:nvGraphicFramePr>
        <p:xfrm>
          <a:off x="578358" y="1161288"/>
          <a:ext cx="6185916" cy="5381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248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4" name="Straight Connector 83">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16" name="Right Triangle 115">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8" name="Rectangle 11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Picture 3" descr="Chart, scatter chart&#10;&#10;Description automatically generated">
            <a:extLst>
              <a:ext uri="{FF2B5EF4-FFF2-40B4-BE49-F238E27FC236}">
                <a16:creationId xmlns:a16="http://schemas.microsoft.com/office/drawing/2014/main" id="{77444A36-38C7-6F46-D49A-2C26250FD65D}"/>
              </a:ext>
            </a:extLst>
          </p:cNvPr>
          <p:cNvPicPr>
            <a:picLocks noChangeAspect="1"/>
          </p:cNvPicPr>
          <p:nvPr/>
        </p:nvPicPr>
        <p:blipFill rotWithShape="1">
          <a:blip r:embed="rId2">
            <a:duotone>
              <a:prstClr val="black"/>
              <a:schemeClr val="accent1">
                <a:tint val="45000"/>
                <a:satMod val="400000"/>
              </a:schemeClr>
            </a:duotone>
          </a:blip>
          <a:srcRect t="5384" b="10347"/>
          <a:stretch/>
        </p:blipFill>
        <p:spPr>
          <a:xfrm>
            <a:off x="20" y="10"/>
            <a:ext cx="12191980" cy="6857989"/>
          </a:xfrm>
          <a:prstGeom prst="rect">
            <a:avLst/>
          </a:prstGeom>
        </p:spPr>
      </p:pic>
      <p:grpSp>
        <p:nvGrpSpPr>
          <p:cNvPr id="120" name="Group 119">
            <a:extLst>
              <a:ext uri="{FF2B5EF4-FFF2-40B4-BE49-F238E27FC236}">
                <a16:creationId xmlns:a16="http://schemas.microsoft.com/office/drawing/2014/main" id="{0854B02B-0B9C-4F1C-AA77-81019299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1" name="Straight Connector 120">
              <a:extLst>
                <a:ext uri="{FF2B5EF4-FFF2-40B4-BE49-F238E27FC236}">
                  <a16:creationId xmlns:a16="http://schemas.microsoft.com/office/drawing/2014/main" id="{D871A3F3-7B20-453C-B836-95EE1B1940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F0D9088-A9DD-44D1-9480-54C6D9C5C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EF294E8-3387-4EC5-8FEF-B661938146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B9E4F71-1563-49A7-9E36-B6F17274CD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711EDE-15AE-45C1-BB5D-A75C2DBCEA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2B2208C-A2E8-4A3A-A096-18F4A4CFF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F3D91FA-90DD-41F3-9BA4-DCECE004C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6A5051-8549-4326-889F-D444806DAF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1A1F84-F65A-4182-A980-DAB5DDBA1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B902F0-87AC-443C-80DE-A74F802B9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7E8A466-B6A0-4DB3-B8A3-CF8125CD3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1D000BE-82F9-40A6-8F25-A0599C525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9C32A44-65BE-4E50-B57F-40F70F0F6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1210BAD-6517-4B69-9957-4A96B63EE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8EA630-A8D1-41B2-A192-87C68DBF6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DC7DD0A-8900-44D2-ACC3-5BA55DC6BA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DF3D55D-BDAF-4568-B302-287E983B6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7011E7F-BA17-4517-978C-62A1CAC7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376F9B6-38DE-4DD5-86C1-3422118C4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41C3734-DAEF-4A46-BEA1-D5AD3312C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477B67C-64B0-4276-A896-25046D11B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FC2517-2C23-416A-816A-78BC0D55C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0C33528-1E61-46AF-AB71-5D8A4421A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FEEF936-1B01-48F9-92E8-409D0D0AE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A937AE8-840F-4140-9ABB-092572380A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29BB531-A47E-49A2-B75C-12D80A405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A5FD65-1327-4177-AE7B-43F621AF5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9AE2EAE-6FC0-4C80-89B2-17458DB6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CE40E8B-1E04-4754-94C9-ACE347819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FE685B0-23E4-4A55-97D5-8667B3690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D75DC8-932A-4363-AFCC-31CD4672D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53" name="Freeform: Shape 152">
            <a:extLst>
              <a:ext uri="{FF2B5EF4-FFF2-40B4-BE49-F238E27FC236}">
                <a16:creationId xmlns:a16="http://schemas.microsoft.com/office/drawing/2014/main" id="{00FA6579-9606-4A7A-8519-FBED9C6F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1" y="1"/>
            <a:ext cx="12196969"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27FBEE00-44FC-9C4D-AA13-4AB37BDE4B9F}"/>
              </a:ext>
            </a:extLst>
          </p:cNvPr>
          <p:cNvSpPr>
            <a:spLocks noGrp="1"/>
          </p:cNvSpPr>
          <p:nvPr>
            <p:ph type="title"/>
          </p:nvPr>
        </p:nvSpPr>
        <p:spPr>
          <a:xfrm>
            <a:off x="684223" y="711495"/>
            <a:ext cx="10318738" cy="1085761"/>
          </a:xfrm>
        </p:spPr>
        <p:txBody>
          <a:bodyPr vert="horz" lIns="91440" tIns="45720" rIns="91440" bIns="45720" rtlCol="0" anchor="b">
            <a:normAutofit/>
          </a:bodyPr>
          <a:lstStyle/>
          <a:p>
            <a:r>
              <a:rPr lang="en-US" sz="5400" dirty="0"/>
              <a:t>PREDICTION</a:t>
            </a:r>
          </a:p>
        </p:txBody>
      </p:sp>
    </p:spTree>
    <p:extLst>
      <p:ext uri="{BB962C8B-B14F-4D97-AF65-F5344CB8AC3E}">
        <p14:creationId xmlns:p14="http://schemas.microsoft.com/office/powerpoint/2010/main" val="4085122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9CF18A-07F8-0F17-12C6-3CFFD24A49CB}"/>
              </a:ext>
            </a:extLst>
          </p:cNvPr>
          <p:cNvSpPr>
            <a:spLocks noGrp="1"/>
          </p:cNvSpPr>
          <p:nvPr>
            <p:ph type="title"/>
          </p:nvPr>
        </p:nvSpPr>
        <p:spPr>
          <a:xfrm>
            <a:off x="126244" y="111204"/>
            <a:ext cx="5408027" cy="760811"/>
          </a:xfrm>
        </p:spPr>
        <p:txBody>
          <a:bodyPr vert="horz" lIns="91440" tIns="45720" rIns="91440" bIns="45720" rtlCol="0" anchor="b">
            <a:normAutofit fontScale="90000"/>
          </a:bodyPr>
          <a:lstStyle/>
          <a:p>
            <a:r>
              <a:rPr lang="en-US" sz="4400" dirty="0"/>
              <a:t>RAPID MINER</a:t>
            </a:r>
          </a:p>
        </p:txBody>
      </p:sp>
      <p:pic>
        <p:nvPicPr>
          <p:cNvPr id="6" name="Picture Placeholder 5" descr="Graphical user interface, text, application&#10;&#10;Description automatically generated">
            <a:extLst>
              <a:ext uri="{FF2B5EF4-FFF2-40B4-BE49-F238E27FC236}">
                <a16:creationId xmlns:a16="http://schemas.microsoft.com/office/drawing/2014/main" id="{4FE36E61-D4BC-B69A-3304-59C76334EA2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5" t="10957" r="59744" b="8186"/>
          <a:stretch/>
        </p:blipFill>
        <p:spPr>
          <a:xfrm>
            <a:off x="575121" y="1642941"/>
            <a:ext cx="4430092" cy="4156975"/>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3DEE090C-0044-B2CD-00CD-CF1A50911B06}"/>
              </a:ext>
            </a:extLst>
          </p:cNvPr>
          <p:cNvPicPr>
            <a:picLocks noChangeAspect="1"/>
          </p:cNvPicPr>
          <p:nvPr/>
        </p:nvPicPr>
        <p:blipFill rotWithShape="1">
          <a:blip r:embed="rId3">
            <a:extLst>
              <a:ext uri="{28A0092B-C50C-407E-A947-70E740481C1C}">
                <a14:useLocalDpi xmlns:a14="http://schemas.microsoft.com/office/drawing/2010/main" val="0"/>
              </a:ext>
            </a:extLst>
          </a:blip>
          <a:srcRect l="1" t="10868" r="26575" b="8933"/>
          <a:stretch/>
        </p:blipFill>
        <p:spPr>
          <a:xfrm>
            <a:off x="5086231" y="1636966"/>
            <a:ext cx="6765957" cy="415697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0C409C6-98AD-736A-08D3-16872947801C}"/>
              </a:ext>
            </a:extLst>
          </p:cNvPr>
          <p:cNvSpPr txBox="1"/>
          <p:nvPr/>
        </p:nvSpPr>
        <p:spPr>
          <a:xfrm>
            <a:off x="571956" y="5927685"/>
            <a:ext cx="4433256" cy="369332"/>
          </a:xfrm>
          <a:prstGeom prst="rect">
            <a:avLst/>
          </a:prstGeom>
          <a:noFill/>
        </p:spPr>
        <p:txBody>
          <a:bodyPr wrap="square">
            <a:spAutoFit/>
          </a:bodyPr>
          <a:lstStyle/>
          <a:p>
            <a:pPr algn="ctr"/>
            <a:r>
              <a:rPr lang="en-US" sz="1800" dirty="0"/>
              <a:t>DATA RESULTS – LOG DATA</a:t>
            </a:r>
            <a:endParaRPr lang="en-CA" dirty="0"/>
          </a:p>
        </p:txBody>
      </p:sp>
      <p:sp>
        <p:nvSpPr>
          <p:cNvPr id="11" name="TextBox 10">
            <a:extLst>
              <a:ext uri="{FF2B5EF4-FFF2-40B4-BE49-F238E27FC236}">
                <a16:creationId xmlns:a16="http://schemas.microsoft.com/office/drawing/2014/main" id="{062D0E2E-A576-96A8-F048-4C64EEEE0F7E}"/>
              </a:ext>
            </a:extLst>
          </p:cNvPr>
          <p:cNvSpPr txBox="1"/>
          <p:nvPr/>
        </p:nvSpPr>
        <p:spPr>
          <a:xfrm>
            <a:off x="6655801" y="5914799"/>
            <a:ext cx="4433256" cy="369332"/>
          </a:xfrm>
          <a:prstGeom prst="rect">
            <a:avLst/>
          </a:prstGeom>
          <a:noFill/>
        </p:spPr>
        <p:txBody>
          <a:bodyPr wrap="square">
            <a:spAutoFit/>
          </a:bodyPr>
          <a:lstStyle/>
          <a:p>
            <a:pPr algn="ctr"/>
            <a:r>
              <a:rPr lang="en-US" sz="1800" dirty="0"/>
              <a:t>DATA RESULTS – APPLY MODEL</a:t>
            </a:r>
            <a:endParaRPr lang="en-CA" dirty="0"/>
          </a:p>
        </p:txBody>
      </p:sp>
      <p:cxnSp>
        <p:nvCxnSpPr>
          <p:cNvPr id="12" name="Straight Connector 11">
            <a:extLst>
              <a:ext uri="{FF2B5EF4-FFF2-40B4-BE49-F238E27FC236}">
                <a16:creationId xmlns:a16="http://schemas.microsoft.com/office/drawing/2014/main" id="{4D4128EF-756A-1B44-6D13-1DC259CE21B0}"/>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13961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812F-FCBE-EAA7-4FC0-253F9DA184A2}"/>
              </a:ext>
            </a:extLst>
          </p:cNvPr>
          <p:cNvSpPr>
            <a:spLocks noGrp="1"/>
          </p:cNvSpPr>
          <p:nvPr>
            <p:ph type="title"/>
          </p:nvPr>
        </p:nvSpPr>
        <p:spPr>
          <a:xfrm>
            <a:off x="126244" y="111204"/>
            <a:ext cx="6420860" cy="760811"/>
          </a:xfrm>
        </p:spPr>
        <p:txBody>
          <a:bodyPr vert="horz" lIns="91440" tIns="45720" rIns="91440" bIns="45720" rtlCol="0" anchor="b">
            <a:normAutofit fontScale="90000"/>
          </a:bodyPr>
          <a:lstStyle/>
          <a:p>
            <a:r>
              <a:rPr lang="en-US" sz="4400" dirty="0"/>
              <a:t>RAPID MINER</a:t>
            </a:r>
          </a:p>
        </p:txBody>
      </p:sp>
      <p:pic>
        <p:nvPicPr>
          <p:cNvPr id="7" name="Picture 6" descr="Graphical user interface, text&#10;&#10;Description automatically generated">
            <a:extLst>
              <a:ext uri="{FF2B5EF4-FFF2-40B4-BE49-F238E27FC236}">
                <a16:creationId xmlns:a16="http://schemas.microsoft.com/office/drawing/2014/main" id="{4C44B1F3-60BC-EF28-F572-3708D73F9EC4}"/>
              </a:ext>
            </a:extLst>
          </p:cNvPr>
          <p:cNvPicPr>
            <a:picLocks noChangeAspect="1"/>
          </p:cNvPicPr>
          <p:nvPr/>
        </p:nvPicPr>
        <p:blipFill rotWithShape="1">
          <a:blip r:embed="rId2">
            <a:extLst>
              <a:ext uri="{28A0092B-C50C-407E-A947-70E740481C1C}">
                <a14:useLocalDpi xmlns:a14="http://schemas.microsoft.com/office/drawing/2010/main" val="0"/>
              </a:ext>
            </a:extLst>
          </a:blip>
          <a:srcRect t="11232" r="69394" b="30375"/>
          <a:stretch/>
        </p:blipFill>
        <p:spPr>
          <a:xfrm>
            <a:off x="475686" y="1344166"/>
            <a:ext cx="4281605" cy="4594957"/>
          </a:xfrm>
          <a:prstGeom prst="rect">
            <a:avLst/>
          </a:prstGeom>
          <a:ln>
            <a:noFill/>
          </a:ln>
          <a:effectLst>
            <a:outerShdw blurRad="292100" dist="139700" dir="2700000" algn="tl" rotWithShape="0">
              <a:srgbClr val="333333">
                <a:alpha val="65000"/>
              </a:srgbClr>
            </a:outerShdw>
          </a:effectLst>
        </p:spPr>
      </p:pic>
      <p:pic>
        <p:nvPicPr>
          <p:cNvPr id="10" name="Picture 9" descr="A screenshot of a computer&#10;&#10;Description automatically generated">
            <a:extLst>
              <a:ext uri="{FF2B5EF4-FFF2-40B4-BE49-F238E27FC236}">
                <a16:creationId xmlns:a16="http://schemas.microsoft.com/office/drawing/2014/main" id="{D425F1C9-CD2A-884A-72F4-A191A32AA893}"/>
              </a:ext>
            </a:extLst>
          </p:cNvPr>
          <p:cNvPicPr>
            <a:picLocks noChangeAspect="1"/>
          </p:cNvPicPr>
          <p:nvPr/>
        </p:nvPicPr>
        <p:blipFill rotWithShape="1">
          <a:blip r:embed="rId3">
            <a:extLst>
              <a:ext uri="{28A0092B-C50C-407E-A947-70E740481C1C}">
                <a14:useLocalDpi xmlns:a14="http://schemas.microsoft.com/office/drawing/2010/main" val="0"/>
              </a:ext>
            </a:extLst>
          </a:blip>
          <a:srcRect t="10371" r="25375" b="51467"/>
          <a:stretch/>
        </p:blipFill>
        <p:spPr>
          <a:xfrm>
            <a:off x="5044375" y="1344167"/>
            <a:ext cx="6671939" cy="1919215"/>
          </a:xfrm>
          <a:prstGeom prst="rect">
            <a:avLst/>
          </a:prstGeom>
          <a:ln>
            <a:noFill/>
          </a:ln>
          <a:effectLst>
            <a:outerShdw blurRad="292100" dist="139700" dir="2700000" algn="tl" rotWithShape="0">
              <a:srgbClr val="333333">
                <a:alpha val="65000"/>
              </a:srgbClr>
            </a:outerShdw>
          </a:effectLst>
        </p:spPr>
      </p:pic>
      <p:pic>
        <p:nvPicPr>
          <p:cNvPr id="43" name="Picture 42" descr="A screenshot of a computer&#10;&#10;Description automatically generated">
            <a:extLst>
              <a:ext uri="{FF2B5EF4-FFF2-40B4-BE49-F238E27FC236}">
                <a16:creationId xmlns:a16="http://schemas.microsoft.com/office/drawing/2014/main" id="{F84AA2AD-FECB-039C-66C6-CD92AD31061C}"/>
              </a:ext>
            </a:extLst>
          </p:cNvPr>
          <p:cNvPicPr>
            <a:picLocks noChangeAspect="1"/>
          </p:cNvPicPr>
          <p:nvPr/>
        </p:nvPicPr>
        <p:blipFill rotWithShape="1">
          <a:blip r:embed="rId4">
            <a:extLst>
              <a:ext uri="{28A0092B-C50C-407E-A947-70E740481C1C}">
                <a14:useLocalDpi xmlns:a14="http://schemas.microsoft.com/office/drawing/2010/main" val="0"/>
              </a:ext>
            </a:extLst>
          </a:blip>
          <a:srcRect t="11461" r="25825" b="52000"/>
          <a:stretch/>
        </p:blipFill>
        <p:spPr>
          <a:xfrm>
            <a:off x="5026040" y="4085307"/>
            <a:ext cx="6690274" cy="1853817"/>
          </a:xfrm>
          <a:prstGeom prst="rect">
            <a:avLst/>
          </a:prstGeom>
          <a:ln>
            <a:noFill/>
          </a:ln>
          <a:effectLst>
            <a:outerShdw blurRad="292100" dist="139700" dir="2700000" algn="tl" rotWithShape="0">
              <a:srgbClr val="333333">
                <a:alpha val="65000"/>
              </a:srgbClr>
            </a:outerShdw>
          </a:effectLst>
        </p:spPr>
      </p:pic>
      <p:sp>
        <p:nvSpPr>
          <p:cNvPr id="45" name="TextBox 44">
            <a:extLst>
              <a:ext uri="{FF2B5EF4-FFF2-40B4-BE49-F238E27FC236}">
                <a16:creationId xmlns:a16="http://schemas.microsoft.com/office/drawing/2014/main" id="{D27DD063-385F-8626-5FE1-02004AC4E7AB}"/>
              </a:ext>
            </a:extLst>
          </p:cNvPr>
          <p:cNvSpPr txBox="1"/>
          <p:nvPr/>
        </p:nvSpPr>
        <p:spPr>
          <a:xfrm>
            <a:off x="1166021" y="6048851"/>
            <a:ext cx="2900934" cy="369332"/>
          </a:xfrm>
          <a:prstGeom prst="rect">
            <a:avLst/>
          </a:prstGeom>
          <a:noFill/>
        </p:spPr>
        <p:txBody>
          <a:bodyPr wrap="square">
            <a:spAutoFit/>
          </a:bodyPr>
          <a:lstStyle/>
          <a:p>
            <a:pPr algn="ctr"/>
            <a:r>
              <a:rPr lang="en-US" sz="1800" dirty="0"/>
              <a:t>PERFORMANCE VECTOR</a:t>
            </a:r>
            <a:endParaRPr lang="en-CA" dirty="0"/>
          </a:p>
        </p:txBody>
      </p:sp>
      <p:sp>
        <p:nvSpPr>
          <p:cNvPr id="46" name="TextBox 45">
            <a:extLst>
              <a:ext uri="{FF2B5EF4-FFF2-40B4-BE49-F238E27FC236}">
                <a16:creationId xmlns:a16="http://schemas.microsoft.com/office/drawing/2014/main" id="{31DA0B44-D498-211F-3F4D-0EDF7E860138}"/>
              </a:ext>
            </a:extLst>
          </p:cNvPr>
          <p:cNvSpPr txBox="1"/>
          <p:nvPr/>
        </p:nvSpPr>
        <p:spPr>
          <a:xfrm>
            <a:off x="6929877" y="3373110"/>
            <a:ext cx="2900934" cy="369332"/>
          </a:xfrm>
          <a:prstGeom prst="rect">
            <a:avLst/>
          </a:prstGeom>
          <a:noFill/>
        </p:spPr>
        <p:txBody>
          <a:bodyPr wrap="square">
            <a:spAutoFit/>
          </a:bodyPr>
          <a:lstStyle/>
          <a:p>
            <a:pPr algn="ctr"/>
            <a:r>
              <a:rPr lang="en-US" sz="1800" dirty="0"/>
              <a:t>CLASSIFICATION ERROR</a:t>
            </a:r>
            <a:endParaRPr lang="en-CA" dirty="0"/>
          </a:p>
        </p:txBody>
      </p:sp>
      <p:sp>
        <p:nvSpPr>
          <p:cNvPr id="47" name="TextBox 46">
            <a:extLst>
              <a:ext uri="{FF2B5EF4-FFF2-40B4-BE49-F238E27FC236}">
                <a16:creationId xmlns:a16="http://schemas.microsoft.com/office/drawing/2014/main" id="{220D3C40-76AD-2A94-B7A3-BB3C3C060B9B}"/>
              </a:ext>
            </a:extLst>
          </p:cNvPr>
          <p:cNvSpPr txBox="1"/>
          <p:nvPr/>
        </p:nvSpPr>
        <p:spPr>
          <a:xfrm>
            <a:off x="7591270" y="6048913"/>
            <a:ext cx="1559814" cy="369332"/>
          </a:xfrm>
          <a:prstGeom prst="rect">
            <a:avLst/>
          </a:prstGeom>
          <a:noFill/>
        </p:spPr>
        <p:txBody>
          <a:bodyPr wrap="square">
            <a:spAutoFit/>
          </a:bodyPr>
          <a:lstStyle/>
          <a:p>
            <a:pPr algn="ctr"/>
            <a:r>
              <a:rPr lang="en-US" sz="1800" dirty="0"/>
              <a:t>ACCURACY</a:t>
            </a:r>
            <a:endParaRPr lang="en-CA" dirty="0"/>
          </a:p>
        </p:txBody>
      </p:sp>
      <p:cxnSp>
        <p:nvCxnSpPr>
          <p:cNvPr id="48" name="Straight Connector 47">
            <a:extLst>
              <a:ext uri="{FF2B5EF4-FFF2-40B4-BE49-F238E27FC236}">
                <a16:creationId xmlns:a16="http://schemas.microsoft.com/office/drawing/2014/main" id="{06D95A85-7CC3-3A34-D486-A4E4711C81A2}"/>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90855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812F-FCBE-EAA7-4FC0-253F9DA184A2}"/>
              </a:ext>
            </a:extLst>
          </p:cNvPr>
          <p:cNvSpPr>
            <a:spLocks noGrp="1"/>
          </p:cNvSpPr>
          <p:nvPr>
            <p:ph type="title"/>
          </p:nvPr>
        </p:nvSpPr>
        <p:spPr>
          <a:xfrm>
            <a:off x="126244" y="111204"/>
            <a:ext cx="6420860" cy="760811"/>
          </a:xfrm>
        </p:spPr>
        <p:txBody>
          <a:bodyPr vert="horz" lIns="91440" tIns="45720" rIns="91440" bIns="45720" rtlCol="0" anchor="b">
            <a:normAutofit fontScale="90000"/>
          </a:bodyPr>
          <a:lstStyle/>
          <a:p>
            <a:r>
              <a:rPr lang="en-US" sz="4400" dirty="0"/>
              <a:t>RAPID MINER</a:t>
            </a:r>
          </a:p>
        </p:txBody>
      </p:sp>
      <p:sp>
        <p:nvSpPr>
          <p:cNvPr id="45" name="TextBox 44">
            <a:extLst>
              <a:ext uri="{FF2B5EF4-FFF2-40B4-BE49-F238E27FC236}">
                <a16:creationId xmlns:a16="http://schemas.microsoft.com/office/drawing/2014/main" id="{D27DD063-385F-8626-5FE1-02004AC4E7AB}"/>
              </a:ext>
            </a:extLst>
          </p:cNvPr>
          <p:cNvSpPr txBox="1"/>
          <p:nvPr/>
        </p:nvSpPr>
        <p:spPr>
          <a:xfrm>
            <a:off x="597004" y="4942427"/>
            <a:ext cx="5250584" cy="646331"/>
          </a:xfrm>
          <a:prstGeom prst="rect">
            <a:avLst/>
          </a:prstGeom>
          <a:noFill/>
        </p:spPr>
        <p:txBody>
          <a:bodyPr wrap="square">
            <a:spAutoFit/>
          </a:bodyPr>
          <a:lstStyle/>
          <a:p>
            <a:pPr algn="ctr"/>
            <a:r>
              <a:rPr lang="en-US" sz="1800" dirty="0"/>
              <a:t>PLOT VIEW OF</a:t>
            </a:r>
          </a:p>
          <a:p>
            <a:pPr algn="ctr"/>
            <a:r>
              <a:rPr lang="en-US" sz="1800" dirty="0"/>
              <a:t>PERFORMANCE ACCURACY</a:t>
            </a:r>
            <a:endParaRPr lang="en-CA" dirty="0"/>
          </a:p>
        </p:txBody>
      </p:sp>
      <p:sp>
        <p:nvSpPr>
          <p:cNvPr id="47" name="TextBox 46">
            <a:extLst>
              <a:ext uri="{FF2B5EF4-FFF2-40B4-BE49-F238E27FC236}">
                <a16:creationId xmlns:a16="http://schemas.microsoft.com/office/drawing/2014/main" id="{220D3C40-76AD-2A94-B7A3-BB3C3C060B9B}"/>
              </a:ext>
            </a:extLst>
          </p:cNvPr>
          <p:cNvSpPr txBox="1"/>
          <p:nvPr/>
        </p:nvSpPr>
        <p:spPr>
          <a:xfrm>
            <a:off x="7162712" y="6446947"/>
            <a:ext cx="3582698" cy="369332"/>
          </a:xfrm>
          <a:prstGeom prst="rect">
            <a:avLst/>
          </a:prstGeom>
          <a:noFill/>
        </p:spPr>
        <p:txBody>
          <a:bodyPr wrap="square">
            <a:spAutoFit/>
          </a:bodyPr>
          <a:lstStyle/>
          <a:p>
            <a:pPr algn="ctr"/>
            <a:r>
              <a:rPr lang="en-US" dirty="0"/>
              <a:t>TREE DESCRIPTION</a:t>
            </a:r>
            <a:endParaRPr lang="en-CA" dirty="0"/>
          </a:p>
        </p:txBody>
      </p:sp>
      <p:pic>
        <p:nvPicPr>
          <p:cNvPr id="4" name="Picture 3" descr="Graphical user interface, text&#10;&#10;Description automatically generated">
            <a:extLst>
              <a:ext uri="{FF2B5EF4-FFF2-40B4-BE49-F238E27FC236}">
                <a16:creationId xmlns:a16="http://schemas.microsoft.com/office/drawing/2014/main" id="{DFF7E843-EB8D-1F03-9BAA-714783372777}"/>
              </a:ext>
            </a:extLst>
          </p:cNvPr>
          <p:cNvPicPr>
            <a:picLocks noChangeAspect="1"/>
          </p:cNvPicPr>
          <p:nvPr/>
        </p:nvPicPr>
        <p:blipFill rotWithShape="1">
          <a:blip r:embed="rId2">
            <a:extLst>
              <a:ext uri="{28A0092B-C50C-407E-A947-70E740481C1C}">
                <a14:useLocalDpi xmlns:a14="http://schemas.microsoft.com/office/drawing/2010/main" val="0"/>
              </a:ext>
            </a:extLst>
          </a:blip>
          <a:srcRect t="10800" r="53725" b="14399"/>
          <a:stretch/>
        </p:blipFill>
        <p:spPr>
          <a:xfrm>
            <a:off x="6133137" y="1195173"/>
            <a:ext cx="5641848" cy="5129784"/>
          </a:xfrm>
          <a:prstGeom prst="rect">
            <a:avLst/>
          </a:prstGeom>
          <a:ln>
            <a:noFill/>
          </a:ln>
          <a:effectLst>
            <a:outerShdw blurRad="292100" dist="139700" dir="2700000" algn="tl" rotWithShape="0">
              <a:srgbClr val="333333">
                <a:alpha val="65000"/>
              </a:srgbClr>
            </a:outerShdw>
          </a:effectLst>
        </p:spPr>
      </p:pic>
      <p:pic>
        <p:nvPicPr>
          <p:cNvPr id="6" name="Picture 5" descr="Graphical user interface&#10;&#10;Description automatically generated">
            <a:extLst>
              <a:ext uri="{FF2B5EF4-FFF2-40B4-BE49-F238E27FC236}">
                <a16:creationId xmlns:a16="http://schemas.microsoft.com/office/drawing/2014/main" id="{46DC6B6C-A4AD-14EF-A914-E072FC848713}"/>
              </a:ext>
            </a:extLst>
          </p:cNvPr>
          <p:cNvPicPr>
            <a:picLocks noChangeAspect="1"/>
          </p:cNvPicPr>
          <p:nvPr/>
        </p:nvPicPr>
        <p:blipFill rotWithShape="1">
          <a:blip r:embed="rId3">
            <a:extLst>
              <a:ext uri="{28A0092B-C50C-407E-A947-70E740481C1C}">
                <a14:useLocalDpi xmlns:a14="http://schemas.microsoft.com/office/drawing/2010/main" val="0"/>
              </a:ext>
            </a:extLst>
          </a:blip>
          <a:srcRect t="11467" r="31368" b="12150"/>
          <a:stretch/>
        </p:blipFill>
        <p:spPr>
          <a:xfrm>
            <a:off x="555856" y="1195173"/>
            <a:ext cx="5332880" cy="3338515"/>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685F9E5A-3760-2DF4-8559-4CB6530BA4C0}"/>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078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812F-FCBE-EAA7-4FC0-253F9DA184A2}"/>
              </a:ext>
            </a:extLst>
          </p:cNvPr>
          <p:cNvSpPr>
            <a:spLocks noGrp="1"/>
          </p:cNvSpPr>
          <p:nvPr>
            <p:ph type="title"/>
          </p:nvPr>
        </p:nvSpPr>
        <p:spPr>
          <a:xfrm>
            <a:off x="126244" y="-35100"/>
            <a:ext cx="6420860" cy="760811"/>
          </a:xfrm>
        </p:spPr>
        <p:txBody>
          <a:bodyPr vert="horz" lIns="91440" tIns="45720" rIns="91440" bIns="45720" rtlCol="0" anchor="b">
            <a:normAutofit fontScale="90000"/>
          </a:bodyPr>
          <a:lstStyle/>
          <a:p>
            <a:r>
              <a:rPr lang="en-US" sz="4400" dirty="0"/>
              <a:t>RAPID MINER</a:t>
            </a:r>
          </a:p>
        </p:txBody>
      </p:sp>
      <p:sp>
        <p:nvSpPr>
          <p:cNvPr id="45" name="TextBox 44">
            <a:extLst>
              <a:ext uri="{FF2B5EF4-FFF2-40B4-BE49-F238E27FC236}">
                <a16:creationId xmlns:a16="http://schemas.microsoft.com/office/drawing/2014/main" id="{D27DD063-385F-8626-5FE1-02004AC4E7AB}"/>
              </a:ext>
            </a:extLst>
          </p:cNvPr>
          <p:cNvSpPr txBox="1"/>
          <p:nvPr/>
        </p:nvSpPr>
        <p:spPr>
          <a:xfrm>
            <a:off x="3470708" y="6385501"/>
            <a:ext cx="5250584" cy="369332"/>
          </a:xfrm>
          <a:prstGeom prst="rect">
            <a:avLst/>
          </a:prstGeom>
          <a:noFill/>
        </p:spPr>
        <p:txBody>
          <a:bodyPr wrap="square">
            <a:spAutoFit/>
          </a:bodyPr>
          <a:lstStyle/>
          <a:p>
            <a:pPr algn="ctr"/>
            <a:r>
              <a:rPr lang="en-US" sz="1800" dirty="0"/>
              <a:t>PROCESS MODEL</a:t>
            </a:r>
            <a:endParaRPr lang="en-CA" dirty="0"/>
          </a:p>
        </p:txBody>
      </p:sp>
      <p:pic>
        <p:nvPicPr>
          <p:cNvPr id="5" name="Picture 4" descr="A screenshot of a computer&#10;&#10;Description automatically generated">
            <a:extLst>
              <a:ext uri="{FF2B5EF4-FFF2-40B4-BE49-F238E27FC236}">
                <a16:creationId xmlns:a16="http://schemas.microsoft.com/office/drawing/2014/main" id="{386CC325-54C2-6227-F3AE-7DD520061D6A}"/>
              </a:ext>
            </a:extLst>
          </p:cNvPr>
          <p:cNvPicPr>
            <a:picLocks noChangeAspect="1"/>
          </p:cNvPicPr>
          <p:nvPr/>
        </p:nvPicPr>
        <p:blipFill rotWithShape="1">
          <a:blip r:embed="rId2">
            <a:extLst>
              <a:ext uri="{28A0092B-C50C-407E-A947-70E740481C1C}">
                <a14:useLocalDpi xmlns:a14="http://schemas.microsoft.com/office/drawing/2010/main" val="0"/>
              </a:ext>
            </a:extLst>
          </a:blip>
          <a:srcRect t="11066" r="20725" b="8800"/>
          <a:stretch/>
        </p:blipFill>
        <p:spPr>
          <a:xfrm>
            <a:off x="1432560" y="1018319"/>
            <a:ext cx="9326880" cy="5303174"/>
          </a:xfrm>
          <a:prstGeom prst="rect">
            <a:avLst/>
          </a:prstGeom>
          <a:ln>
            <a:noFill/>
          </a:ln>
          <a:effectLst>
            <a:outerShdw blurRad="292100" dist="139700" dir="2700000" algn="tl" rotWithShape="0">
              <a:srgbClr val="333333">
                <a:alpha val="65000"/>
              </a:srgbClr>
            </a:outerShdw>
          </a:effectLst>
        </p:spPr>
      </p:pic>
      <p:cxnSp>
        <p:nvCxnSpPr>
          <p:cNvPr id="7" name="Straight Connector 6">
            <a:extLst>
              <a:ext uri="{FF2B5EF4-FFF2-40B4-BE49-F238E27FC236}">
                <a16:creationId xmlns:a16="http://schemas.microsoft.com/office/drawing/2014/main" id="{2580DAC5-B730-0EF0-10CA-7BDF62C9796B}"/>
              </a:ext>
            </a:extLst>
          </p:cNvPr>
          <p:cNvCxnSpPr>
            <a:cxnSpLocks/>
          </p:cNvCxnSpPr>
          <p:nvPr/>
        </p:nvCxnSpPr>
        <p:spPr>
          <a:xfrm>
            <a:off x="0" y="832104"/>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4539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4" name="Straight Connector 83">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16" name="Right Triangle 115">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8" name="Rectangle 11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Picture 3" descr="Vibrant multicolour checkered floor design">
            <a:extLst>
              <a:ext uri="{FF2B5EF4-FFF2-40B4-BE49-F238E27FC236}">
                <a16:creationId xmlns:a16="http://schemas.microsoft.com/office/drawing/2014/main" id="{285D01F6-1DCF-EF38-932C-F7977B67F1DA}"/>
              </a:ext>
            </a:extLst>
          </p:cNvPr>
          <p:cNvPicPr>
            <a:picLocks noChangeAspect="1"/>
          </p:cNvPicPr>
          <p:nvPr/>
        </p:nvPicPr>
        <p:blipFill rotWithShape="1">
          <a:blip r:embed="rId2">
            <a:duotone>
              <a:schemeClr val="accent1">
                <a:shade val="45000"/>
                <a:satMod val="135000"/>
              </a:schemeClr>
              <a:prstClr val="white"/>
            </a:duotone>
          </a:blip>
          <a:srcRect t="12844" b="3823"/>
          <a:stretch/>
        </p:blipFill>
        <p:spPr>
          <a:xfrm>
            <a:off x="20" y="10"/>
            <a:ext cx="12191980" cy="6857989"/>
          </a:xfrm>
          <a:prstGeom prst="rect">
            <a:avLst/>
          </a:prstGeom>
        </p:spPr>
      </p:pic>
      <p:grpSp>
        <p:nvGrpSpPr>
          <p:cNvPr id="120" name="Group 119">
            <a:extLst>
              <a:ext uri="{FF2B5EF4-FFF2-40B4-BE49-F238E27FC236}">
                <a16:creationId xmlns:a16="http://schemas.microsoft.com/office/drawing/2014/main" id="{0854B02B-0B9C-4F1C-AA77-81019299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1" name="Straight Connector 120">
              <a:extLst>
                <a:ext uri="{FF2B5EF4-FFF2-40B4-BE49-F238E27FC236}">
                  <a16:creationId xmlns:a16="http://schemas.microsoft.com/office/drawing/2014/main" id="{D871A3F3-7B20-453C-B836-95EE1B1940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F0D9088-A9DD-44D1-9480-54C6D9C5C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EF294E8-3387-4EC5-8FEF-B661938146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B9E4F71-1563-49A7-9E36-B6F17274CD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711EDE-15AE-45C1-BB5D-A75C2DBCEA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2B2208C-A2E8-4A3A-A096-18F4A4CFF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F3D91FA-90DD-41F3-9BA4-DCECE004C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6A5051-8549-4326-889F-D444806DAF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1A1F84-F65A-4182-A980-DAB5DDBA1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B902F0-87AC-443C-80DE-A74F802B9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7E8A466-B6A0-4DB3-B8A3-CF8125CD3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1D000BE-82F9-40A6-8F25-A0599C525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9C32A44-65BE-4E50-B57F-40F70F0F6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1210BAD-6517-4B69-9957-4A96B63EE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8EA630-A8D1-41B2-A192-87C68DBF6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DC7DD0A-8900-44D2-ACC3-5BA55DC6BA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DF3D55D-BDAF-4568-B302-287E983B6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7011E7F-BA17-4517-978C-62A1CAC7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376F9B6-38DE-4DD5-86C1-3422118C4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41C3734-DAEF-4A46-BEA1-D5AD3312C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477B67C-64B0-4276-A896-25046D11B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FC2517-2C23-416A-816A-78BC0D55C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0C33528-1E61-46AF-AB71-5D8A4421A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FEEF936-1B01-48F9-92E8-409D0D0AE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A937AE8-840F-4140-9ABB-092572380A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29BB531-A47E-49A2-B75C-12D80A405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A5FD65-1327-4177-AE7B-43F621AF5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9AE2EAE-6FC0-4C80-89B2-17458DB6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CE40E8B-1E04-4754-94C9-ACE347819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FE685B0-23E4-4A55-97D5-8667B3690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D75DC8-932A-4363-AFCC-31CD4672D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53" name="Freeform: Shape 152">
            <a:extLst>
              <a:ext uri="{FF2B5EF4-FFF2-40B4-BE49-F238E27FC236}">
                <a16:creationId xmlns:a16="http://schemas.microsoft.com/office/drawing/2014/main" id="{00FA6579-9606-4A7A-8519-FBED9C6F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1" y="1"/>
            <a:ext cx="12196969"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35D44C1E-A3F8-1F6D-5F4D-E1994F78EB9E}"/>
              </a:ext>
            </a:extLst>
          </p:cNvPr>
          <p:cNvSpPr>
            <a:spLocks noGrp="1"/>
          </p:cNvSpPr>
          <p:nvPr>
            <p:ph type="title"/>
          </p:nvPr>
        </p:nvSpPr>
        <p:spPr>
          <a:xfrm>
            <a:off x="691115" y="900181"/>
            <a:ext cx="10318738" cy="1085761"/>
          </a:xfrm>
        </p:spPr>
        <p:txBody>
          <a:bodyPr vert="horz" lIns="91440" tIns="45720" rIns="91440" bIns="45720" rtlCol="0" anchor="b">
            <a:normAutofit/>
          </a:bodyPr>
          <a:lstStyle/>
          <a:p>
            <a:r>
              <a:rPr lang="en-CA" sz="5400" dirty="0"/>
              <a:t>VISUALIZATION</a:t>
            </a:r>
            <a:endParaRPr lang="en-US" sz="5400" dirty="0"/>
          </a:p>
        </p:txBody>
      </p:sp>
    </p:spTree>
    <p:extLst>
      <p:ext uri="{BB962C8B-B14F-4D97-AF65-F5344CB8AC3E}">
        <p14:creationId xmlns:p14="http://schemas.microsoft.com/office/powerpoint/2010/main" val="308867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137160" y="187763"/>
            <a:ext cx="9765792" cy="790645"/>
          </a:xfrm>
        </p:spPr>
        <p:txBody>
          <a:bodyPr>
            <a:normAutofit fontScale="90000"/>
          </a:bodyPr>
          <a:lstStyle/>
          <a:p>
            <a:r>
              <a:rPr lang="en-CA" dirty="0"/>
              <a:t>EXPLORATORY DATA ANALYSIS</a:t>
            </a:r>
          </a:p>
        </p:txBody>
      </p:sp>
      <p:cxnSp>
        <p:nvCxnSpPr>
          <p:cNvPr id="18" name="Straight Connector 17">
            <a:extLst>
              <a:ext uri="{FF2B5EF4-FFF2-40B4-BE49-F238E27FC236}">
                <a16:creationId xmlns:a16="http://schemas.microsoft.com/office/drawing/2014/main" id="{E360D95C-8A34-12D2-77D7-5776562485DB}"/>
              </a:ext>
            </a:extLst>
          </p:cNvPr>
          <p:cNvCxnSpPr>
            <a:cxnSpLocks/>
          </p:cNvCxnSpPr>
          <p:nvPr/>
        </p:nvCxnSpPr>
        <p:spPr>
          <a:xfrm>
            <a:off x="0" y="978408"/>
            <a:ext cx="10341864"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C5C71960-22FC-8A85-B724-5D748DE8B575}"/>
              </a:ext>
            </a:extLst>
          </p:cNvPr>
          <p:cNvSpPr/>
          <p:nvPr/>
        </p:nvSpPr>
        <p:spPr>
          <a:xfrm>
            <a:off x="8083296" y="1247008"/>
            <a:ext cx="3039245" cy="516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74" name="Picture 2" descr="What Is the Data Analysis Process? 5 Key Steps to Follow">
            <a:extLst>
              <a:ext uri="{FF2B5EF4-FFF2-40B4-BE49-F238E27FC236}">
                <a16:creationId xmlns:a16="http://schemas.microsoft.com/office/drawing/2014/main" id="{D3ACB529-31A5-EEAC-4828-2A2F9F393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408" y="2483359"/>
            <a:ext cx="4861288" cy="26281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9A3AAD25-6FAB-8B91-A516-30CBD62C91BC}"/>
              </a:ext>
            </a:extLst>
          </p:cNvPr>
          <p:cNvGraphicFramePr/>
          <p:nvPr>
            <p:extLst>
              <p:ext uri="{D42A27DB-BD31-4B8C-83A1-F6EECF244321}">
                <p14:modId xmlns:p14="http://schemas.microsoft.com/office/powerpoint/2010/main" val="2170837229"/>
              </p:ext>
            </p:extLst>
          </p:nvPr>
        </p:nvGraphicFramePr>
        <p:xfrm>
          <a:off x="429768" y="1088139"/>
          <a:ext cx="6336792" cy="5705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057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4" name="Straight Connector 83">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16" name="Right Triangle 115">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8" name="Rectangle 11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Picture 3">
            <a:extLst>
              <a:ext uri="{FF2B5EF4-FFF2-40B4-BE49-F238E27FC236}">
                <a16:creationId xmlns:a16="http://schemas.microsoft.com/office/drawing/2014/main" id="{463F38CC-8CC9-6A8A-5162-5DF1A7827256}"/>
              </a:ext>
            </a:extLst>
          </p:cNvPr>
          <p:cNvPicPr>
            <a:picLocks noChangeAspect="1"/>
          </p:cNvPicPr>
          <p:nvPr/>
        </p:nvPicPr>
        <p:blipFill rotWithShape="1">
          <a:blip r:embed="rId2">
            <a:duotone>
              <a:schemeClr val="accent1">
                <a:shade val="45000"/>
                <a:satMod val="135000"/>
              </a:schemeClr>
              <a:prstClr val="white"/>
            </a:duotone>
          </a:blip>
          <a:srcRect t="5102" b="10312"/>
          <a:stretch/>
        </p:blipFill>
        <p:spPr>
          <a:xfrm>
            <a:off x="20" y="10"/>
            <a:ext cx="12191980" cy="6857989"/>
          </a:xfrm>
          <a:prstGeom prst="rect">
            <a:avLst/>
          </a:prstGeom>
        </p:spPr>
      </p:pic>
      <p:grpSp>
        <p:nvGrpSpPr>
          <p:cNvPr id="120" name="Group 119">
            <a:extLst>
              <a:ext uri="{FF2B5EF4-FFF2-40B4-BE49-F238E27FC236}">
                <a16:creationId xmlns:a16="http://schemas.microsoft.com/office/drawing/2014/main" id="{0854B02B-0B9C-4F1C-AA77-81019299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1" name="Straight Connector 120">
              <a:extLst>
                <a:ext uri="{FF2B5EF4-FFF2-40B4-BE49-F238E27FC236}">
                  <a16:creationId xmlns:a16="http://schemas.microsoft.com/office/drawing/2014/main" id="{D871A3F3-7B20-453C-B836-95EE1B1940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F0D9088-A9DD-44D1-9480-54C6D9C5C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EF294E8-3387-4EC5-8FEF-B661938146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B9E4F71-1563-49A7-9E36-B6F17274CD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711EDE-15AE-45C1-BB5D-A75C2DBCEA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2B2208C-A2E8-4A3A-A096-18F4A4CFF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F3D91FA-90DD-41F3-9BA4-DCECE004C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6A5051-8549-4326-889F-D444806DAF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1A1F84-F65A-4182-A980-DAB5DDBA1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B902F0-87AC-443C-80DE-A74F802B9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7E8A466-B6A0-4DB3-B8A3-CF8125CD3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1D000BE-82F9-40A6-8F25-A0599C525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9C32A44-65BE-4E50-B57F-40F70F0F6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1210BAD-6517-4B69-9957-4A96B63EE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8EA630-A8D1-41B2-A192-87C68DBF6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DC7DD0A-8900-44D2-ACC3-5BA55DC6BA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DF3D55D-BDAF-4568-B302-287E983B6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7011E7F-BA17-4517-978C-62A1CAC7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376F9B6-38DE-4DD5-86C1-3422118C4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41C3734-DAEF-4A46-BEA1-D5AD3312C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477B67C-64B0-4276-A896-25046D11B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FC2517-2C23-416A-816A-78BC0D55C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0C33528-1E61-46AF-AB71-5D8A4421A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FEEF936-1B01-48F9-92E8-409D0D0AE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A937AE8-840F-4140-9ABB-092572380A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29BB531-A47E-49A2-B75C-12D80A405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A5FD65-1327-4177-AE7B-43F621AF5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9AE2EAE-6FC0-4C80-89B2-17458DB6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CE40E8B-1E04-4754-94C9-ACE347819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FE685B0-23E4-4A55-97D5-8667B3690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D75DC8-932A-4363-AFCC-31CD4672D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53" name="Freeform: Shape 152">
            <a:extLst>
              <a:ext uri="{FF2B5EF4-FFF2-40B4-BE49-F238E27FC236}">
                <a16:creationId xmlns:a16="http://schemas.microsoft.com/office/drawing/2014/main" id="{00FA6579-9606-4A7A-8519-FBED9C6F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1" y="1"/>
            <a:ext cx="12196969"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F630689B-E27B-CFF0-CF7D-5E0180C110B9}"/>
              </a:ext>
            </a:extLst>
          </p:cNvPr>
          <p:cNvSpPr>
            <a:spLocks noGrp="1"/>
          </p:cNvSpPr>
          <p:nvPr>
            <p:ph type="title"/>
          </p:nvPr>
        </p:nvSpPr>
        <p:spPr>
          <a:xfrm>
            <a:off x="498597" y="642647"/>
            <a:ext cx="10318738" cy="1085761"/>
          </a:xfrm>
        </p:spPr>
        <p:txBody>
          <a:bodyPr vert="horz" lIns="91440" tIns="45720" rIns="91440" bIns="45720" rtlCol="0" anchor="b">
            <a:normAutofit/>
          </a:bodyPr>
          <a:lstStyle/>
          <a:p>
            <a:r>
              <a:rPr lang="en-CA" sz="5400" dirty="0"/>
              <a:t>INTRODUCTION</a:t>
            </a:r>
            <a:endParaRPr lang="en-US" sz="5400" dirty="0"/>
          </a:p>
        </p:txBody>
      </p:sp>
    </p:spTree>
    <p:extLst>
      <p:ext uri="{BB962C8B-B14F-4D97-AF65-F5344CB8AC3E}">
        <p14:creationId xmlns:p14="http://schemas.microsoft.com/office/powerpoint/2010/main" val="872812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812F-FCBE-EAA7-4FC0-253F9DA184A2}"/>
              </a:ext>
            </a:extLst>
          </p:cNvPr>
          <p:cNvSpPr>
            <a:spLocks noGrp="1"/>
          </p:cNvSpPr>
          <p:nvPr>
            <p:ph type="title"/>
          </p:nvPr>
        </p:nvSpPr>
        <p:spPr>
          <a:xfrm>
            <a:off x="126244" y="65484"/>
            <a:ext cx="6420860" cy="760811"/>
          </a:xfrm>
        </p:spPr>
        <p:txBody>
          <a:bodyPr vert="horz" lIns="91440" tIns="45720" rIns="91440" bIns="45720" rtlCol="0" anchor="b">
            <a:normAutofit fontScale="90000"/>
          </a:bodyPr>
          <a:lstStyle/>
          <a:p>
            <a:r>
              <a:rPr lang="en-US" sz="4400" dirty="0"/>
              <a:t>RELATIONSHIP CHARTS</a:t>
            </a:r>
          </a:p>
        </p:txBody>
      </p:sp>
      <p:cxnSp>
        <p:nvCxnSpPr>
          <p:cNvPr id="7" name="Straight Connector 6">
            <a:extLst>
              <a:ext uri="{FF2B5EF4-FFF2-40B4-BE49-F238E27FC236}">
                <a16:creationId xmlns:a16="http://schemas.microsoft.com/office/drawing/2014/main" id="{474FC2A5-8F3B-9BDD-006D-14F654B00118}"/>
              </a:ext>
            </a:extLst>
          </p:cNvPr>
          <p:cNvCxnSpPr>
            <a:cxnSpLocks/>
          </p:cNvCxnSpPr>
          <p:nvPr/>
        </p:nvCxnSpPr>
        <p:spPr>
          <a:xfrm>
            <a:off x="0" y="868680"/>
            <a:ext cx="6656832"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10" name="Picture 9" descr="Chart&#10;&#10;Description automatically generated">
            <a:extLst>
              <a:ext uri="{FF2B5EF4-FFF2-40B4-BE49-F238E27FC236}">
                <a16:creationId xmlns:a16="http://schemas.microsoft.com/office/drawing/2014/main" id="{CE62CE1C-D95A-52EC-9D80-CF416B6EB6AB}"/>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t="29610" r="24306" b="19331"/>
          <a:stretch/>
        </p:blipFill>
        <p:spPr>
          <a:xfrm>
            <a:off x="841248" y="1000286"/>
            <a:ext cx="10104120" cy="5792230"/>
          </a:xfrm>
          <a:prstGeom prst="rect">
            <a:avLst/>
          </a:prstGeom>
        </p:spPr>
      </p:pic>
    </p:spTree>
    <p:extLst>
      <p:ext uri="{BB962C8B-B14F-4D97-AF65-F5344CB8AC3E}">
        <p14:creationId xmlns:p14="http://schemas.microsoft.com/office/powerpoint/2010/main" val="2996504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812F-FCBE-EAA7-4FC0-253F9DA184A2}"/>
              </a:ext>
            </a:extLst>
          </p:cNvPr>
          <p:cNvSpPr>
            <a:spLocks noGrp="1"/>
          </p:cNvSpPr>
          <p:nvPr>
            <p:ph type="title"/>
          </p:nvPr>
        </p:nvSpPr>
        <p:spPr>
          <a:xfrm>
            <a:off x="126244" y="-71676"/>
            <a:ext cx="6420860" cy="760811"/>
          </a:xfrm>
        </p:spPr>
        <p:txBody>
          <a:bodyPr vert="horz" lIns="91440" tIns="45720" rIns="91440" bIns="45720" rtlCol="0" anchor="b">
            <a:normAutofit fontScale="90000"/>
          </a:bodyPr>
          <a:lstStyle/>
          <a:p>
            <a:r>
              <a:rPr lang="en-US" sz="4400" dirty="0"/>
              <a:t>BOXPLOT</a:t>
            </a:r>
          </a:p>
        </p:txBody>
      </p:sp>
      <p:sp>
        <p:nvSpPr>
          <p:cNvPr id="8" name="TextBox 7">
            <a:extLst>
              <a:ext uri="{FF2B5EF4-FFF2-40B4-BE49-F238E27FC236}">
                <a16:creationId xmlns:a16="http://schemas.microsoft.com/office/drawing/2014/main" id="{FF716ACC-3954-90FF-F2F5-61F0BAF9291B}"/>
              </a:ext>
            </a:extLst>
          </p:cNvPr>
          <p:cNvSpPr txBox="1"/>
          <p:nvPr/>
        </p:nvSpPr>
        <p:spPr>
          <a:xfrm>
            <a:off x="6228560" y="6377464"/>
            <a:ext cx="3226336" cy="369332"/>
          </a:xfrm>
          <a:prstGeom prst="rect">
            <a:avLst/>
          </a:prstGeom>
          <a:noFill/>
        </p:spPr>
        <p:txBody>
          <a:bodyPr wrap="square">
            <a:spAutoFit/>
          </a:bodyPr>
          <a:lstStyle/>
          <a:p>
            <a:pPr algn="ctr"/>
            <a:r>
              <a:rPr lang="en-US" dirty="0"/>
              <a:t>AFTER CLEANING</a:t>
            </a:r>
            <a:endParaRPr lang="en-CA" dirty="0"/>
          </a:p>
        </p:txBody>
      </p:sp>
      <p:sp>
        <p:nvSpPr>
          <p:cNvPr id="9" name="TextBox 8">
            <a:extLst>
              <a:ext uri="{FF2B5EF4-FFF2-40B4-BE49-F238E27FC236}">
                <a16:creationId xmlns:a16="http://schemas.microsoft.com/office/drawing/2014/main" id="{8601DB4F-F2A5-D60D-42B4-F38453851BC7}"/>
              </a:ext>
            </a:extLst>
          </p:cNvPr>
          <p:cNvSpPr txBox="1"/>
          <p:nvPr/>
        </p:nvSpPr>
        <p:spPr>
          <a:xfrm>
            <a:off x="1830538" y="6389031"/>
            <a:ext cx="3701340" cy="369332"/>
          </a:xfrm>
          <a:prstGeom prst="rect">
            <a:avLst/>
          </a:prstGeom>
          <a:noFill/>
        </p:spPr>
        <p:txBody>
          <a:bodyPr wrap="square">
            <a:spAutoFit/>
          </a:bodyPr>
          <a:lstStyle/>
          <a:p>
            <a:pPr algn="ctr"/>
            <a:r>
              <a:rPr lang="en-US" dirty="0"/>
              <a:t>BEFORE CLEANING</a:t>
            </a:r>
            <a:endParaRPr lang="en-CA" dirty="0"/>
          </a:p>
        </p:txBody>
      </p:sp>
      <p:cxnSp>
        <p:nvCxnSpPr>
          <p:cNvPr id="10" name="Straight Connector 9">
            <a:extLst>
              <a:ext uri="{FF2B5EF4-FFF2-40B4-BE49-F238E27FC236}">
                <a16:creationId xmlns:a16="http://schemas.microsoft.com/office/drawing/2014/main" id="{36D103E7-F52B-1A30-20DC-1CD7DA72F52A}"/>
              </a:ext>
            </a:extLst>
          </p:cNvPr>
          <p:cNvCxnSpPr>
            <a:cxnSpLocks/>
          </p:cNvCxnSpPr>
          <p:nvPr/>
        </p:nvCxnSpPr>
        <p:spPr>
          <a:xfrm>
            <a:off x="0" y="79552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14" name="Picture 13" descr="Graphical user interface, chart&#10;&#10;Description automatically generated with medium confidence">
            <a:extLst>
              <a:ext uri="{FF2B5EF4-FFF2-40B4-BE49-F238E27FC236}">
                <a16:creationId xmlns:a16="http://schemas.microsoft.com/office/drawing/2014/main" id="{D4CC7FE7-5AFA-14AD-12F7-123DEADE3076}"/>
              </a:ext>
            </a:extLst>
          </p:cNvPr>
          <p:cNvPicPr>
            <a:picLocks noChangeAspect="1"/>
          </p:cNvPicPr>
          <p:nvPr/>
        </p:nvPicPr>
        <p:blipFill rotWithShape="1">
          <a:blip r:embed="rId2">
            <a:extLst>
              <a:ext uri="{28A0092B-C50C-407E-A947-70E740481C1C}">
                <a14:useLocalDpi xmlns:a14="http://schemas.microsoft.com/office/drawing/2010/main" val="0"/>
              </a:ext>
            </a:extLst>
          </a:blip>
          <a:srcRect l="24861" t="19066" r="44859" b="8389"/>
          <a:stretch/>
        </p:blipFill>
        <p:spPr>
          <a:xfrm>
            <a:off x="6262394" y="1167810"/>
            <a:ext cx="3486972" cy="5221220"/>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B77579E2-581E-5277-5336-8F499F4E9A9A}"/>
              </a:ext>
            </a:extLst>
          </p:cNvPr>
          <p:cNvPicPr>
            <a:picLocks noChangeAspect="1"/>
          </p:cNvPicPr>
          <p:nvPr/>
        </p:nvPicPr>
        <p:blipFill rotWithShape="1">
          <a:blip r:embed="rId3">
            <a:extLst>
              <a:ext uri="{28A0092B-C50C-407E-A947-70E740481C1C}">
                <a14:useLocalDpi xmlns:a14="http://schemas.microsoft.com/office/drawing/2010/main" val="0"/>
              </a:ext>
            </a:extLst>
          </a:blip>
          <a:srcRect l="24861" t="19066" r="43889" b="8290"/>
          <a:stretch/>
        </p:blipFill>
        <p:spPr>
          <a:xfrm>
            <a:off x="1839480" y="1167810"/>
            <a:ext cx="3593794" cy="52212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7312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137160" y="187763"/>
            <a:ext cx="9765792" cy="790645"/>
          </a:xfrm>
        </p:spPr>
        <p:txBody>
          <a:bodyPr>
            <a:normAutofit fontScale="90000"/>
          </a:bodyPr>
          <a:lstStyle/>
          <a:p>
            <a:r>
              <a:rPr lang="en-CA" dirty="0"/>
              <a:t>CONCLUSION</a:t>
            </a:r>
          </a:p>
        </p:txBody>
      </p:sp>
      <p:cxnSp>
        <p:nvCxnSpPr>
          <p:cNvPr id="18" name="Straight Connector 17">
            <a:extLst>
              <a:ext uri="{FF2B5EF4-FFF2-40B4-BE49-F238E27FC236}">
                <a16:creationId xmlns:a16="http://schemas.microsoft.com/office/drawing/2014/main" id="{E360D95C-8A34-12D2-77D7-5776562485DB}"/>
              </a:ext>
            </a:extLst>
          </p:cNvPr>
          <p:cNvCxnSpPr>
            <a:cxnSpLocks/>
          </p:cNvCxnSpPr>
          <p:nvPr/>
        </p:nvCxnSpPr>
        <p:spPr>
          <a:xfrm>
            <a:off x="0" y="978408"/>
            <a:ext cx="422452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C5C71960-22FC-8A85-B724-5D748DE8B575}"/>
              </a:ext>
            </a:extLst>
          </p:cNvPr>
          <p:cNvSpPr/>
          <p:nvPr/>
        </p:nvSpPr>
        <p:spPr>
          <a:xfrm>
            <a:off x="8083296" y="1247008"/>
            <a:ext cx="3039245" cy="516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2" descr="7 Keys to Progress When You Get Stuck on a Problem at Work | Inc.com">
            <a:extLst>
              <a:ext uri="{FF2B5EF4-FFF2-40B4-BE49-F238E27FC236}">
                <a16:creationId xmlns:a16="http://schemas.microsoft.com/office/drawing/2014/main" id="{BDC9DB08-9702-8C53-4647-348B1ABAD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1631" y="2499522"/>
            <a:ext cx="4722573" cy="26564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 12">
            <a:extLst>
              <a:ext uri="{FF2B5EF4-FFF2-40B4-BE49-F238E27FC236}">
                <a16:creationId xmlns:a16="http://schemas.microsoft.com/office/drawing/2014/main" id="{C5BDA52B-EBFF-3DB7-2AFC-D94ED764D71D}"/>
              </a:ext>
            </a:extLst>
          </p:cNvPr>
          <p:cNvGraphicFramePr/>
          <p:nvPr/>
        </p:nvGraphicFramePr>
        <p:xfrm>
          <a:off x="634883" y="1097280"/>
          <a:ext cx="6185916" cy="5678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8108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0" name="Group 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1" name="Right Triangle 4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2" name="Rectangle 42">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83" name="Picture 3" descr="Background pattern&#10;&#10;Description automatically generated">
            <a:extLst>
              <a:ext uri="{FF2B5EF4-FFF2-40B4-BE49-F238E27FC236}">
                <a16:creationId xmlns:a16="http://schemas.microsoft.com/office/drawing/2014/main" id="{BDC01562-0A87-FD1A-6E5B-208881BDAFB1}"/>
              </a:ext>
            </a:extLst>
          </p:cNvPr>
          <p:cNvPicPr>
            <a:picLocks noChangeAspect="1"/>
          </p:cNvPicPr>
          <p:nvPr/>
        </p:nvPicPr>
        <p:blipFill rotWithShape="1">
          <a:blip r:embed="rId2">
            <a:duotone>
              <a:schemeClr val="accent1">
                <a:shade val="45000"/>
                <a:satMod val="135000"/>
              </a:schemeClr>
              <a:prstClr val="white"/>
            </a:duotone>
          </a:blip>
          <a:srcRect t="5530" b="38220"/>
          <a:stretch/>
        </p:blipFill>
        <p:spPr>
          <a:xfrm>
            <a:off x="20" y="10"/>
            <a:ext cx="12191980" cy="6857989"/>
          </a:xfrm>
          <a:prstGeom prst="rect">
            <a:avLst/>
          </a:prstGeom>
        </p:spPr>
      </p:pic>
      <p:grpSp>
        <p:nvGrpSpPr>
          <p:cNvPr id="84" name="Group 44">
            <a:extLst>
              <a:ext uri="{FF2B5EF4-FFF2-40B4-BE49-F238E27FC236}">
                <a16:creationId xmlns:a16="http://schemas.microsoft.com/office/drawing/2014/main" id="{4A1F22E2-9813-4EBC-A701-AAAA6ED15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7F8B7518-BB87-4DEF-913D-A2C5C7E898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46">
              <a:extLst>
                <a:ext uri="{FF2B5EF4-FFF2-40B4-BE49-F238E27FC236}">
                  <a16:creationId xmlns:a16="http://schemas.microsoft.com/office/drawing/2014/main" id="{27FA77DC-D6FA-4AF0-A95F-D85CBE0CE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B31CC20-67CB-426B-9FFC-86FBB5EA62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16F19F-AFAD-4BB8-BADC-94042BA78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A21872D-2D68-4EB1-A577-7F00EF355B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B199ACF-202D-4583-B640-4C058ED56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3BC0596-61D3-4355-A982-C094F43CBB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851CA5D-B2E2-4379-B91C-7B20CCE967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2794494-F766-402C-9809-2B7281C26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34BC5DD-5792-4415-B452-36FC7DB9D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2D5BC48-7901-4D5B-AD85-A6FCC73C2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7ABEFD0-8063-4DE5-9CA3-737A677507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AA24B3D-8D0A-479A-B1D0-06EF71D6F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56DE0E-53B5-4582-80B2-722B3BCFE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883FE8-A185-4697-8586-55EED58A55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8896C73-323B-4B40-8CA7-A60CB0C668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EF23969-C27D-45AA-837C-C07705B0AD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3FEA341-5A10-448E-A0F8-6D0718B852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61EE197-BD9A-4965-84E0-BB65569A7D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FCEBE5-19AB-4C9B-8AC6-78A104965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E1E700-F8E3-4452-95DE-C8B0FE50A2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C295082-1371-47D6-A2AB-35BE9A7F28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A10ADB-4739-4067-852F-DFA06CC8EC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406801A-B91F-4D65-8E7B-2273ADD21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62C9FE0-C4B7-41D4-B2F5-B9C177CCBB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487A2F-0D93-4B96-A88E-A7C3050D62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94C9A55-5148-43BC-9F3C-1EA2B7BC5D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8B2033D-57C6-4263-BCBC-4F717C962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1D041FE-8BBF-4472-9BA9-274FF791E2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F09DF04-1192-4720-BC8C-10F3AA1C44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24BB435-2932-44F7-AC2E-D5A16116EB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8" name="Freeform: Shape 77">
            <a:extLst>
              <a:ext uri="{FF2B5EF4-FFF2-40B4-BE49-F238E27FC236}">
                <a16:creationId xmlns:a16="http://schemas.microsoft.com/office/drawing/2014/main" id="{445FE972-3FD1-42A0-917A-5FC226BB7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5" y="3657600"/>
            <a:ext cx="12198214"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5AD13E1F-1B0E-FBEC-4884-E076E1C091FA}"/>
              </a:ext>
            </a:extLst>
          </p:cNvPr>
          <p:cNvSpPr>
            <a:spLocks noGrp="1"/>
          </p:cNvSpPr>
          <p:nvPr>
            <p:ph type="title"/>
          </p:nvPr>
        </p:nvSpPr>
        <p:spPr>
          <a:xfrm>
            <a:off x="684225" y="4453656"/>
            <a:ext cx="10325635" cy="975150"/>
          </a:xfrm>
        </p:spPr>
        <p:txBody>
          <a:bodyPr vert="horz" lIns="91440" tIns="45720" rIns="91440" bIns="45720" rtlCol="0" anchor="b">
            <a:normAutofit/>
          </a:bodyPr>
          <a:lstStyle/>
          <a:p>
            <a:r>
              <a:rPr lang="en-US" sz="5400"/>
              <a:t>THANK YOU</a:t>
            </a:r>
          </a:p>
        </p:txBody>
      </p:sp>
    </p:spTree>
    <p:extLst>
      <p:ext uri="{BB962C8B-B14F-4D97-AF65-F5344CB8AC3E}">
        <p14:creationId xmlns:p14="http://schemas.microsoft.com/office/powerpoint/2010/main" val="3105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8DED88-7A9B-FDC9-6DDF-6FB87396FED8}"/>
              </a:ext>
            </a:extLst>
          </p:cNvPr>
          <p:cNvSpPr/>
          <p:nvPr/>
        </p:nvSpPr>
        <p:spPr>
          <a:xfrm>
            <a:off x="0" y="90769"/>
            <a:ext cx="12192000" cy="790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3876647" y="127345"/>
            <a:ext cx="4438706" cy="790645"/>
          </a:xfrm>
        </p:spPr>
        <p:txBody>
          <a:bodyPr>
            <a:normAutofit fontScale="90000"/>
          </a:bodyPr>
          <a:lstStyle/>
          <a:p>
            <a:r>
              <a:rPr lang="en-CA" dirty="0"/>
              <a:t>BACKGROUND</a:t>
            </a:r>
          </a:p>
        </p:txBody>
      </p:sp>
      <p:graphicFrame>
        <p:nvGraphicFramePr>
          <p:cNvPr id="9" name="Text Placeholder 2">
            <a:extLst>
              <a:ext uri="{FF2B5EF4-FFF2-40B4-BE49-F238E27FC236}">
                <a16:creationId xmlns:a16="http://schemas.microsoft.com/office/drawing/2014/main" id="{90BBDDB2-EFF4-46B8-1C5C-BE94A7154951}"/>
              </a:ext>
            </a:extLst>
          </p:cNvPr>
          <p:cNvGraphicFramePr/>
          <p:nvPr>
            <p:extLst>
              <p:ext uri="{D42A27DB-BD31-4B8C-83A1-F6EECF244321}">
                <p14:modId xmlns:p14="http://schemas.microsoft.com/office/powerpoint/2010/main" val="4141647653"/>
              </p:ext>
            </p:extLst>
          </p:nvPr>
        </p:nvGraphicFramePr>
        <p:xfrm>
          <a:off x="190572" y="1312606"/>
          <a:ext cx="6641787" cy="2535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descr="Statistics">
            <a:extLst>
              <a:ext uri="{FF2B5EF4-FFF2-40B4-BE49-F238E27FC236}">
                <a16:creationId xmlns:a16="http://schemas.microsoft.com/office/drawing/2014/main" id="{29DCC4A0-5DE9-7531-2527-2418BDF7D4FE}"/>
              </a:ext>
            </a:extLst>
          </p:cNvPr>
          <p:cNvSpPr/>
          <p:nvPr/>
        </p:nvSpPr>
        <p:spPr>
          <a:xfrm>
            <a:off x="1076646" y="3966838"/>
            <a:ext cx="1088612" cy="10886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a:p>
        </p:txBody>
      </p:sp>
      <p:grpSp>
        <p:nvGrpSpPr>
          <p:cNvPr id="6" name="Group 5">
            <a:extLst>
              <a:ext uri="{FF2B5EF4-FFF2-40B4-BE49-F238E27FC236}">
                <a16:creationId xmlns:a16="http://schemas.microsoft.com/office/drawing/2014/main" id="{4E79B368-3EDE-376C-5507-84C643714721}"/>
              </a:ext>
            </a:extLst>
          </p:cNvPr>
          <p:cNvGrpSpPr/>
          <p:nvPr/>
        </p:nvGrpSpPr>
        <p:grpSpPr>
          <a:xfrm>
            <a:off x="411383" y="5399151"/>
            <a:ext cx="2419139" cy="855000"/>
            <a:chOff x="6064787" y="1900417"/>
            <a:chExt cx="2419139" cy="855000"/>
          </a:xfrm>
        </p:grpSpPr>
        <p:sp>
          <p:nvSpPr>
            <p:cNvPr id="13" name="Rectangle 12">
              <a:extLst>
                <a:ext uri="{FF2B5EF4-FFF2-40B4-BE49-F238E27FC236}">
                  <a16:creationId xmlns:a16="http://schemas.microsoft.com/office/drawing/2014/main" id="{CC99F565-7166-5BBC-2E00-4DD03EA45DD7}"/>
                </a:ext>
              </a:extLst>
            </p:cNvPr>
            <p:cNvSpPr/>
            <p:nvPr/>
          </p:nvSpPr>
          <p:spPr>
            <a:xfrm>
              <a:off x="6064787" y="1900417"/>
              <a:ext cx="2419139" cy="855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14" name="TextBox 13">
              <a:extLst>
                <a:ext uri="{FF2B5EF4-FFF2-40B4-BE49-F238E27FC236}">
                  <a16:creationId xmlns:a16="http://schemas.microsoft.com/office/drawing/2014/main" id="{13C7B787-8C93-76D3-B611-D28BAF8C37FC}"/>
                </a:ext>
              </a:extLst>
            </p:cNvPr>
            <p:cNvSpPr txBox="1"/>
            <p:nvPr/>
          </p:nvSpPr>
          <p:spPr>
            <a:xfrm>
              <a:off x="6064787" y="1900417"/>
              <a:ext cx="2419139" cy="85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just"/>
              <a:r>
                <a:rPr lang="en-US" sz="1400" b="0" i="0" dirty="0">
                  <a:effectLst/>
                  <a:latin typeface="Söhne"/>
                </a:rPr>
                <a:t>Our project includes data cleaning, exploratory data analysis, and modeling techniques to create the final machine learning model.</a:t>
              </a:r>
            </a:p>
          </p:txBody>
        </p:sp>
      </p:grpSp>
      <p:sp>
        <p:nvSpPr>
          <p:cNvPr id="8" name="Rectangle 7" descr="Bank">
            <a:extLst>
              <a:ext uri="{FF2B5EF4-FFF2-40B4-BE49-F238E27FC236}">
                <a16:creationId xmlns:a16="http://schemas.microsoft.com/office/drawing/2014/main" id="{EB86D357-1F70-55D4-4C56-611AC17A846E}"/>
              </a:ext>
            </a:extLst>
          </p:cNvPr>
          <p:cNvSpPr/>
          <p:nvPr/>
        </p:nvSpPr>
        <p:spPr>
          <a:xfrm>
            <a:off x="4868787" y="3905688"/>
            <a:ext cx="1088612" cy="108861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a:p>
        </p:txBody>
      </p:sp>
      <p:grpSp>
        <p:nvGrpSpPr>
          <p:cNvPr id="10" name="Group 9">
            <a:extLst>
              <a:ext uri="{FF2B5EF4-FFF2-40B4-BE49-F238E27FC236}">
                <a16:creationId xmlns:a16="http://schemas.microsoft.com/office/drawing/2014/main" id="{38E5A086-99C0-9050-02A5-6BCB63173E73}"/>
              </a:ext>
            </a:extLst>
          </p:cNvPr>
          <p:cNvGrpSpPr/>
          <p:nvPr/>
        </p:nvGrpSpPr>
        <p:grpSpPr>
          <a:xfrm>
            <a:off x="3893471" y="5349775"/>
            <a:ext cx="3039245" cy="855000"/>
            <a:chOff x="8907275" y="1900417"/>
            <a:chExt cx="3039245" cy="855000"/>
          </a:xfrm>
        </p:grpSpPr>
        <p:sp>
          <p:nvSpPr>
            <p:cNvPr id="11" name="Rectangle 10">
              <a:extLst>
                <a:ext uri="{FF2B5EF4-FFF2-40B4-BE49-F238E27FC236}">
                  <a16:creationId xmlns:a16="http://schemas.microsoft.com/office/drawing/2014/main" id="{82D64A74-A548-B1C4-78B3-B2E3BF0A9CB3}"/>
                </a:ext>
              </a:extLst>
            </p:cNvPr>
            <p:cNvSpPr/>
            <p:nvPr/>
          </p:nvSpPr>
          <p:spPr>
            <a:xfrm>
              <a:off x="8907275" y="1900417"/>
              <a:ext cx="2419139" cy="855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12" name="TextBox 11">
              <a:extLst>
                <a:ext uri="{FF2B5EF4-FFF2-40B4-BE49-F238E27FC236}">
                  <a16:creationId xmlns:a16="http://schemas.microsoft.com/office/drawing/2014/main" id="{85D426E7-B88B-4C22-81D3-FF85A2B25865}"/>
                </a:ext>
              </a:extLst>
            </p:cNvPr>
            <p:cNvSpPr txBox="1"/>
            <p:nvPr/>
          </p:nvSpPr>
          <p:spPr>
            <a:xfrm>
              <a:off x="8907275" y="1900417"/>
              <a:ext cx="3039245" cy="85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just"/>
              <a:r>
                <a:rPr lang="en-US" sz="1400" b="0" i="0" dirty="0">
                  <a:effectLst/>
                  <a:latin typeface="Söhne"/>
                </a:rPr>
                <a:t>The project's audiences include finance and banking professionals, data scientists and researchers, students and educators in data science and finance, and individuals interested in personal finance and loan eligibility.</a:t>
              </a:r>
            </a:p>
          </p:txBody>
        </p:sp>
      </p:grpSp>
      <p:sp>
        <p:nvSpPr>
          <p:cNvPr id="16" name="Rectangle 15">
            <a:extLst>
              <a:ext uri="{FF2B5EF4-FFF2-40B4-BE49-F238E27FC236}">
                <a16:creationId xmlns:a16="http://schemas.microsoft.com/office/drawing/2014/main" id="{18C3A57D-725C-B36C-1732-B97EF6880C10}"/>
              </a:ext>
            </a:extLst>
          </p:cNvPr>
          <p:cNvSpPr/>
          <p:nvPr/>
        </p:nvSpPr>
        <p:spPr>
          <a:xfrm>
            <a:off x="8083296" y="1247008"/>
            <a:ext cx="3039245" cy="516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Diagram&#10;&#10;Description automatically generated">
            <a:extLst>
              <a:ext uri="{FF2B5EF4-FFF2-40B4-BE49-F238E27FC236}">
                <a16:creationId xmlns:a16="http://schemas.microsoft.com/office/drawing/2014/main" id="{DEFCD687-C2AB-C564-CCB1-40DA133778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65175" y="2169936"/>
            <a:ext cx="5036253" cy="2518127"/>
          </a:xfrm>
          <a:prstGeom prst="rect">
            <a:avLst/>
          </a:prstGeom>
        </p:spPr>
      </p:pic>
    </p:spTree>
    <p:extLst>
      <p:ext uri="{BB962C8B-B14F-4D97-AF65-F5344CB8AC3E}">
        <p14:creationId xmlns:p14="http://schemas.microsoft.com/office/powerpoint/2010/main" val="306295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252166" y="187763"/>
            <a:ext cx="6441241" cy="790645"/>
          </a:xfrm>
        </p:spPr>
        <p:txBody>
          <a:bodyPr>
            <a:normAutofit fontScale="90000"/>
          </a:bodyPr>
          <a:lstStyle/>
          <a:p>
            <a:r>
              <a:rPr lang="en-CA" dirty="0"/>
              <a:t>DATA DESCRIPTION</a:t>
            </a:r>
          </a:p>
        </p:txBody>
      </p:sp>
      <p:graphicFrame>
        <p:nvGraphicFramePr>
          <p:cNvPr id="18" name="TextBox 4">
            <a:extLst>
              <a:ext uri="{FF2B5EF4-FFF2-40B4-BE49-F238E27FC236}">
                <a16:creationId xmlns:a16="http://schemas.microsoft.com/office/drawing/2014/main" id="{02AF5590-CF81-4993-27A3-774F6E79B6DF}"/>
              </a:ext>
            </a:extLst>
          </p:cNvPr>
          <p:cNvGraphicFramePr/>
          <p:nvPr>
            <p:extLst>
              <p:ext uri="{D42A27DB-BD31-4B8C-83A1-F6EECF244321}">
                <p14:modId xmlns:p14="http://schemas.microsoft.com/office/powerpoint/2010/main" val="1136649291"/>
              </p:ext>
            </p:extLst>
          </p:nvPr>
        </p:nvGraphicFramePr>
        <p:xfrm>
          <a:off x="541532" y="1153019"/>
          <a:ext cx="2915156" cy="5618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9" name="Straight Connector 18">
            <a:extLst>
              <a:ext uri="{FF2B5EF4-FFF2-40B4-BE49-F238E27FC236}">
                <a16:creationId xmlns:a16="http://schemas.microsoft.com/office/drawing/2014/main" id="{551204C3-2EC9-92BF-3DA4-89CE5AA04BC7}"/>
              </a:ext>
            </a:extLst>
          </p:cNvPr>
          <p:cNvCxnSpPr>
            <a:cxnSpLocks/>
          </p:cNvCxnSpPr>
          <p:nvPr/>
        </p:nvCxnSpPr>
        <p:spPr>
          <a:xfrm>
            <a:off x="0" y="978408"/>
            <a:ext cx="6775704" cy="0"/>
          </a:xfrm>
          <a:prstGeom prst="line">
            <a:avLst/>
          </a:prstGeom>
          <a:ln w="19050"/>
        </p:spPr>
        <p:style>
          <a:lnRef idx="1">
            <a:schemeClr val="accent2"/>
          </a:lnRef>
          <a:fillRef idx="0">
            <a:schemeClr val="accent2"/>
          </a:fillRef>
          <a:effectRef idx="0">
            <a:schemeClr val="accent2"/>
          </a:effectRef>
          <a:fontRef idx="minor">
            <a:schemeClr val="tx1"/>
          </a:fontRef>
        </p:style>
      </p:cxnSp>
      <p:graphicFrame>
        <p:nvGraphicFramePr>
          <p:cNvPr id="36" name="Diagram 35">
            <a:extLst>
              <a:ext uri="{FF2B5EF4-FFF2-40B4-BE49-F238E27FC236}">
                <a16:creationId xmlns:a16="http://schemas.microsoft.com/office/drawing/2014/main" id="{F8C92306-E0E4-CBF0-40C0-3870E8BA654A}"/>
              </a:ext>
            </a:extLst>
          </p:cNvPr>
          <p:cNvGraphicFramePr/>
          <p:nvPr>
            <p:extLst>
              <p:ext uri="{D42A27DB-BD31-4B8C-83A1-F6EECF244321}">
                <p14:modId xmlns:p14="http://schemas.microsoft.com/office/powerpoint/2010/main" val="3523366076"/>
              </p:ext>
            </p:extLst>
          </p:nvPr>
        </p:nvGraphicFramePr>
        <p:xfrm>
          <a:off x="3868168" y="1076486"/>
          <a:ext cx="3163568" cy="36343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7" name="Diagram 36">
            <a:extLst>
              <a:ext uri="{FF2B5EF4-FFF2-40B4-BE49-F238E27FC236}">
                <a16:creationId xmlns:a16="http://schemas.microsoft.com/office/drawing/2014/main" id="{78DAB603-FE24-A60F-C067-5AB68B59FC75}"/>
              </a:ext>
            </a:extLst>
          </p:cNvPr>
          <p:cNvGraphicFramePr/>
          <p:nvPr>
            <p:extLst>
              <p:ext uri="{D42A27DB-BD31-4B8C-83A1-F6EECF244321}">
                <p14:modId xmlns:p14="http://schemas.microsoft.com/office/powerpoint/2010/main" val="4039758886"/>
              </p:ext>
            </p:extLst>
          </p:nvPr>
        </p:nvGraphicFramePr>
        <p:xfrm>
          <a:off x="3868168" y="4720636"/>
          <a:ext cx="3163568" cy="205594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5" name="TextBox 34">
            <a:extLst>
              <a:ext uri="{FF2B5EF4-FFF2-40B4-BE49-F238E27FC236}">
                <a16:creationId xmlns:a16="http://schemas.microsoft.com/office/drawing/2014/main" id="{FFEB2E52-FB39-1083-41A5-1959845E2C99}"/>
              </a:ext>
            </a:extLst>
          </p:cNvPr>
          <p:cNvSpPr txBox="1"/>
          <p:nvPr/>
        </p:nvSpPr>
        <p:spPr>
          <a:xfrm>
            <a:off x="7443216" y="1153019"/>
            <a:ext cx="4426964" cy="4191917"/>
          </a:xfrm>
          <a:prstGeom prst="rect">
            <a:avLst/>
          </a:prstGeom>
          <a:solidFill>
            <a:srgbClr val="DCE5E3"/>
          </a:solidFill>
        </p:spPr>
        <p:txBody>
          <a:bodyPr wrap="square">
            <a:spAutoFit/>
          </a:bodyPr>
          <a:lstStyle/>
          <a:p>
            <a:pPr marL="285750" lvl="0" indent="-285750" defTabSz="444500">
              <a:lnSpc>
                <a:spcPct val="90000"/>
              </a:lnSpc>
              <a:spcBef>
                <a:spcPct val="0"/>
              </a:spcBef>
              <a:spcAft>
                <a:spcPct val="35000"/>
              </a:spcAft>
              <a:buFont typeface="Arial" panose="020B0604020202020204" pitchFamily="34" charset="0"/>
              <a:buChar char="•"/>
            </a:pPr>
            <a:r>
              <a:rPr lang="en-US" sz="1600" b="0" i="0" kern="1200" dirty="0"/>
              <a:t>The data cleaning and preprocessing steps involved identifying and handling missing values in the dataset.</a:t>
            </a:r>
          </a:p>
          <a:p>
            <a:pPr marL="285750" lvl="0" indent="-285750" defTabSz="444500">
              <a:lnSpc>
                <a:spcPct val="90000"/>
              </a:lnSpc>
              <a:spcBef>
                <a:spcPct val="0"/>
              </a:spcBef>
              <a:spcAft>
                <a:spcPct val="35000"/>
              </a:spcAft>
              <a:buFont typeface="Arial" panose="020B0604020202020204" pitchFamily="34" charset="0"/>
              <a:buChar char="•"/>
            </a:pPr>
            <a:r>
              <a:rPr lang="en-US" sz="1600" b="0" i="0" kern="1200" dirty="0"/>
              <a:t>The following variables had missing values:</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a:t>Gender,</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a:t>Married,</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a:t>Dependents,</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a:t>Self-Employed,</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err="1"/>
              <a:t>LoanAmount</a:t>
            </a:r>
            <a:r>
              <a:rPr lang="en-US" sz="1600" b="0" i="0" kern="1200" dirty="0"/>
              <a:t>,</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err="1"/>
              <a:t>Loan_Amount_Term</a:t>
            </a:r>
            <a:r>
              <a:rPr lang="en-US" sz="1600" b="0" i="0" kern="1200" dirty="0"/>
              <a:t>, and</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err="1"/>
              <a:t>Credit_History</a:t>
            </a:r>
            <a:r>
              <a:rPr lang="en-US" sz="1600" b="0" i="0" kern="1200" dirty="0"/>
              <a:t>.</a:t>
            </a:r>
            <a:endParaRPr lang="en-US" sz="1600" dirty="0"/>
          </a:p>
          <a:p>
            <a:pPr marL="285750" lvl="0" indent="-285750" defTabSz="444500">
              <a:lnSpc>
                <a:spcPct val="90000"/>
              </a:lnSpc>
              <a:spcBef>
                <a:spcPct val="0"/>
              </a:spcBef>
              <a:spcAft>
                <a:spcPct val="35000"/>
              </a:spcAft>
              <a:buFont typeface="Arial" panose="020B0604020202020204" pitchFamily="34" charset="0"/>
              <a:buChar char="•"/>
            </a:pPr>
            <a:r>
              <a:rPr lang="en-US" sz="1600" b="0" i="0" kern="1200" dirty="0"/>
              <a:t>Missing categorical values were imputed using the mode, and missing numerical values were imputed using the median.</a:t>
            </a:r>
            <a:endParaRPr lang="en-US" sz="1600" kern="1200" dirty="0"/>
          </a:p>
        </p:txBody>
      </p:sp>
    </p:spTree>
    <p:extLst>
      <p:ext uri="{BB962C8B-B14F-4D97-AF65-F5344CB8AC3E}">
        <p14:creationId xmlns:p14="http://schemas.microsoft.com/office/powerpoint/2010/main" val="414728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4" name="Straight Connector 83">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16" name="Right Triangle 115">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8" name="Rectangle 11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Picture 3" descr="Background pattern&#10;&#10;Description automatically generated">
            <a:extLst>
              <a:ext uri="{FF2B5EF4-FFF2-40B4-BE49-F238E27FC236}">
                <a16:creationId xmlns:a16="http://schemas.microsoft.com/office/drawing/2014/main" id="{A095FAD9-564B-D389-20C4-044EEC8D51D1}"/>
              </a:ext>
            </a:extLst>
          </p:cNvPr>
          <p:cNvPicPr>
            <a:picLocks noChangeAspect="1"/>
          </p:cNvPicPr>
          <p:nvPr/>
        </p:nvPicPr>
        <p:blipFill rotWithShape="1">
          <a:blip r:embed="rId2">
            <a:duotone>
              <a:schemeClr val="accent1">
                <a:shade val="45000"/>
                <a:satMod val="135000"/>
              </a:schemeClr>
              <a:prstClr val="white"/>
            </a:duotone>
          </a:blip>
          <a:srcRect r="1779" b="1"/>
          <a:stretch/>
        </p:blipFill>
        <p:spPr>
          <a:xfrm>
            <a:off x="20" y="10"/>
            <a:ext cx="12191980" cy="6857989"/>
          </a:xfrm>
          <a:prstGeom prst="rect">
            <a:avLst/>
          </a:prstGeom>
        </p:spPr>
      </p:pic>
      <p:grpSp>
        <p:nvGrpSpPr>
          <p:cNvPr id="120" name="Group 119">
            <a:extLst>
              <a:ext uri="{FF2B5EF4-FFF2-40B4-BE49-F238E27FC236}">
                <a16:creationId xmlns:a16="http://schemas.microsoft.com/office/drawing/2014/main" id="{0854B02B-0B9C-4F1C-AA77-81019299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1" name="Straight Connector 120">
              <a:extLst>
                <a:ext uri="{FF2B5EF4-FFF2-40B4-BE49-F238E27FC236}">
                  <a16:creationId xmlns:a16="http://schemas.microsoft.com/office/drawing/2014/main" id="{D871A3F3-7B20-453C-B836-95EE1B1940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F0D9088-A9DD-44D1-9480-54C6D9C5C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EF294E8-3387-4EC5-8FEF-B661938146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B9E4F71-1563-49A7-9E36-B6F17274CD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711EDE-15AE-45C1-BB5D-A75C2DBCEA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2B2208C-A2E8-4A3A-A096-18F4A4CFF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F3D91FA-90DD-41F3-9BA4-DCECE004C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6A5051-8549-4326-889F-D444806DAF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1A1F84-F65A-4182-A980-DAB5DDBA1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B902F0-87AC-443C-80DE-A74F802B9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7E8A466-B6A0-4DB3-B8A3-CF8125CD3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1D000BE-82F9-40A6-8F25-A0599C525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9C32A44-65BE-4E50-B57F-40F70F0F6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1210BAD-6517-4B69-9957-4A96B63EE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8EA630-A8D1-41B2-A192-87C68DBF6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DC7DD0A-8900-44D2-ACC3-5BA55DC6BA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DF3D55D-BDAF-4568-B302-287E983B6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7011E7F-BA17-4517-978C-62A1CAC7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376F9B6-38DE-4DD5-86C1-3422118C4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41C3734-DAEF-4A46-BEA1-D5AD3312C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477B67C-64B0-4276-A896-25046D11B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FC2517-2C23-416A-816A-78BC0D55C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0C33528-1E61-46AF-AB71-5D8A4421A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FEEF936-1B01-48F9-92E8-409D0D0AE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A937AE8-840F-4140-9ABB-092572380A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29BB531-A47E-49A2-B75C-12D80A405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A5FD65-1327-4177-AE7B-43F621AF5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9AE2EAE-6FC0-4C80-89B2-17458DB6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CE40E8B-1E04-4754-94C9-ACE347819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FE685B0-23E4-4A55-97D5-8667B3690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D75DC8-932A-4363-AFCC-31CD4672D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53" name="Freeform: Shape 152">
            <a:extLst>
              <a:ext uri="{FF2B5EF4-FFF2-40B4-BE49-F238E27FC236}">
                <a16:creationId xmlns:a16="http://schemas.microsoft.com/office/drawing/2014/main" id="{00FA6579-9606-4A7A-8519-FBED9C6F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1" y="1"/>
            <a:ext cx="12196969"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78E563D7-C951-C85D-A392-59701C718DB4}"/>
              </a:ext>
            </a:extLst>
          </p:cNvPr>
          <p:cNvSpPr>
            <a:spLocks noGrp="1"/>
          </p:cNvSpPr>
          <p:nvPr>
            <p:ph type="title"/>
          </p:nvPr>
        </p:nvSpPr>
        <p:spPr>
          <a:xfrm>
            <a:off x="684223" y="633486"/>
            <a:ext cx="10318738" cy="1085761"/>
          </a:xfrm>
        </p:spPr>
        <p:txBody>
          <a:bodyPr vert="horz" lIns="91440" tIns="45720" rIns="91440" bIns="45720" rtlCol="0" anchor="b">
            <a:normAutofit/>
          </a:bodyPr>
          <a:lstStyle/>
          <a:p>
            <a:r>
              <a:rPr lang="en-US" sz="5400" dirty="0"/>
              <a:t>WORKFLOW</a:t>
            </a:r>
          </a:p>
        </p:txBody>
      </p:sp>
    </p:spTree>
    <p:extLst>
      <p:ext uri="{BB962C8B-B14F-4D97-AF65-F5344CB8AC3E}">
        <p14:creationId xmlns:p14="http://schemas.microsoft.com/office/powerpoint/2010/main" val="3646266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252166" y="50603"/>
            <a:ext cx="6441241" cy="790645"/>
          </a:xfrm>
        </p:spPr>
        <p:txBody>
          <a:bodyPr>
            <a:normAutofit fontScale="90000"/>
          </a:bodyPr>
          <a:lstStyle/>
          <a:p>
            <a:r>
              <a:rPr lang="en-CA" dirty="0"/>
              <a:t>PROCESS</a:t>
            </a:r>
          </a:p>
        </p:txBody>
      </p:sp>
      <p:cxnSp>
        <p:nvCxnSpPr>
          <p:cNvPr id="19" name="Straight Connector 18">
            <a:extLst>
              <a:ext uri="{FF2B5EF4-FFF2-40B4-BE49-F238E27FC236}">
                <a16:creationId xmlns:a16="http://schemas.microsoft.com/office/drawing/2014/main" id="{551204C3-2EC9-92BF-3DA4-89CE5AA04BC7}"/>
              </a:ext>
            </a:extLst>
          </p:cNvPr>
          <p:cNvCxnSpPr>
            <a:cxnSpLocks/>
          </p:cNvCxnSpPr>
          <p:nvPr/>
        </p:nvCxnSpPr>
        <p:spPr>
          <a:xfrm>
            <a:off x="0" y="841248"/>
            <a:ext cx="3721608" cy="0"/>
          </a:xfrm>
          <a:prstGeom prst="line">
            <a:avLst/>
          </a:prstGeom>
          <a:ln w="19050"/>
        </p:spPr>
        <p:style>
          <a:lnRef idx="1">
            <a:schemeClr val="accent2"/>
          </a:lnRef>
          <a:fillRef idx="0">
            <a:schemeClr val="accent2"/>
          </a:fillRef>
          <a:effectRef idx="0">
            <a:schemeClr val="accent2"/>
          </a:effectRef>
          <a:fontRef idx="minor">
            <a:schemeClr val="tx1"/>
          </a:fontRef>
        </p:style>
      </p:cxnSp>
      <p:graphicFrame>
        <p:nvGraphicFramePr>
          <p:cNvPr id="9" name="Diagram 8">
            <a:extLst>
              <a:ext uri="{FF2B5EF4-FFF2-40B4-BE49-F238E27FC236}">
                <a16:creationId xmlns:a16="http://schemas.microsoft.com/office/drawing/2014/main" id="{219A78E5-387E-1DC4-993A-817CFE346B9C}"/>
              </a:ext>
            </a:extLst>
          </p:cNvPr>
          <p:cNvGraphicFramePr/>
          <p:nvPr>
            <p:extLst>
              <p:ext uri="{D42A27DB-BD31-4B8C-83A1-F6EECF244321}">
                <p14:modId xmlns:p14="http://schemas.microsoft.com/office/powerpoint/2010/main" val="743008293"/>
              </p:ext>
            </p:extLst>
          </p:nvPr>
        </p:nvGraphicFramePr>
        <p:xfrm>
          <a:off x="531765" y="841248"/>
          <a:ext cx="7401361" cy="6016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604EE8B-4EC0-B14B-0A04-F9C44E21E312}"/>
              </a:ext>
            </a:extLst>
          </p:cNvPr>
          <p:cNvSpPr/>
          <p:nvPr/>
        </p:nvSpPr>
        <p:spPr>
          <a:xfrm>
            <a:off x="8531352" y="1093561"/>
            <a:ext cx="3039245" cy="5663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22" name="Picture 2" descr="The 3 Best Types of Flowcharts to Manage Workflow">
            <a:extLst>
              <a:ext uri="{FF2B5EF4-FFF2-40B4-BE49-F238E27FC236}">
                <a16:creationId xmlns:a16="http://schemas.microsoft.com/office/drawing/2014/main" id="{D082C375-F79F-4206-A622-01D795ACB6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4914" y="2308007"/>
            <a:ext cx="3926060" cy="2620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637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8" name="Straight Connector 157">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8">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90" name="Right Triangle 189">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6" name="Rectangle 191">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16" name="Picture 79" descr="Background pattern&#10;&#10;Description automatically generated">
            <a:extLst>
              <a:ext uri="{FF2B5EF4-FFF2-40B4-BE49-F238E27FC236}">
                <a16:creationId xmlns:a16="http://schemas.microsoft.com/office/drawing/2014/main" id="{A7F865AE-8E8C-085D-3036-F6A2F930465C}"/>
              </a:ext>
            </a:extLst>
          </p:cNvPr>
          <p:cNvPicPr>
            <a:picLocks noChangeAspect="1"/>
          </p:cNvPicPr>
          <p:nvPr/>
        </p:nvPicPr>
        <p:blipFill rotWithShape="1">
          <a:blip r:embed="rId2">
            <a:duotone>
              <a:schemeClr val="accent1">
                <a:shade val="45000"/>
                <a:satMod val="135000"/>
              </a:schemeClr>
              <a:prstClr val="white"/>
            </a:duotone>
          </a:blip>
          <a:srcRect t="4488" b="14285"/>
          <a:stretch/>
        </p:blipFill>
        <p:spPr>
          <a:xfrm>
            <a:off x="20" y="10"/>
            <a:ext cx="12191980" cy="6857989"/>
          </a:xfrm>
          <a:prstGeom prst="rect">
            <a:avLst/>
          </a:prstGeom>
        </p:spPr>
      </p:pic>
      <p:grpSp>
        <p:nvGrpSpPr>
          <p:cNvPr id="189" name="Group 193">
            <a:extLst>
              <a:ext uri="{FF2B5EF4-FFF2-40B4-BE49-F238E27FC236}">
                <a16:creationId xmlns:a16="http://schemas.microsoft.com/office/drawing/2014/main" id="{0854B02B-0B9C-4F1C-AA77-81019299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5" name="Straight Connector 194">
              <a:extLst>
                <a:ext uri="{FF2B5EF4-FFF2-40B4-BE49-F238E27FC236}">
                  <a16:creationId xmlns:a16="http://schemas.microsoft.com/office/drawing/2014/main" id="{D871A3F3-7B20-453C-B836-95EE1B1940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5">
              <a:extLst>
                <a:ext uri="{FF2B5EF4-FFF2-40B4-BE49-F238E27FC236}">
                  <a16:creationId xmlns:a16="http://schemas.microsoft.com/office/drawing/2014/main" id="{8F0D9088-A9DD-44D1-9480-54C6D9C5C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EF294E8-3387-4EC5-8FEF-B661938146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B9E4F71-1563-49A7-9E36-B6F17274CD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5711EDE-15AE-45C1-BB5D-A75C2DBCEA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2B2208C-A2E8-4A3A-A096-18F4A4CFF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F3D91FA-90DD-41F3-9BA4-DCECE004C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746A5051-8549-4326-889F-D444806DAF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21A1F84-F65A-4182-A980-DAB5DDBA1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EB902F0-87AC-443C-80DE-A74F802B9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7E8A466-B6A0-4DB3-B8A3-CF8125CD3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1D000BE-82F9-40A6-8F25-A0599C525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9C32A44-65BE-4E50-B57F-40F70F0F6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B1210BAD-6517-4B69-9957-4A96B63EE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28EA630-A8D1-41B2-A192-87C68DBF6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DC7DD0A-8900-44D2-ACC3-5BA55DC6BA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F3D55D-BDAF-4568-B302-287E983B6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F7011E7F-BA17-4517-978C-62A1CAC7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376F9B6-38DE-4DD5-86C1-3422118C4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41C3734-DAEF-4A46-BEA1-D5AD3312C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477B67C-64B0-4276-A896-25046D11B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DFC2517-2C23-416A-816A-78BC0D55C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0C33528-1E61-46AF-AB71-5D8A4421A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FEEF936-1B01-48F9-92E8-409D0D0AE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A937AE8-840F-4140-9ABB-092572380A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29BB531-A47E-49A2-B75C-12D80A405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9A5FD65-1327-4177-AE7B-43F621AF5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9AE2EAE-6FC0-4C80-89B2-17458DB6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CE40E8B-1E04-4754-94C9-ACE347819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FE685B0-23E4-4A55-97D5-8667B3690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2D75DC8-932A-4363-AFCC-31CD4672D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27" name="Freeform: Shape 226">
            <a:extLst>
              <a:ext uri="{FF2B5EF4-FFF2-40B4-BE49-F238E27FC236}">
                <a16:creationId xmlns:a16="http://schemas.microsoft.com/office/drawing/2014/main" id="{00FA6579-9606-4A7A-8519-FBED9C6F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1" y="1"/>
            <a:ext cx="12196969"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464E91C3-4242-4FF1-8B50-91928815BB68}"/>
              </a:ext>
            </a:extLst>
          </p:cNvPr>
          <p:cNvSpPr>
            <a:spLocks noGrp="1"/>
          </p:cNvSpPr>
          <p:nvPr>
            <p:ph type="title"/>
          </p:nvPr>
        </p:nvSpPr>
        <p:spPr>
          <a:xfrm>
            <a:off x="691078" y="821401"/>
            <a:ext cx="8496347" cy="1085761"/>
          </a:xfrm>
        </p:spPr>
        <p:txBody>
          <a:bodyPr vert="horz" lIns="91440" tIns="45720" rIns="91440" bIns="45720" rtlCol="0" anchor="b">
            <a:normAutofit fontScale="90000"/>
          </a:bodyPr>
          <a:lstStyle/>
          <a:p>
            <a:pPr>
              <a:lnSpc>
                <a:spcPct val="90000"/>
              </a:lnSpc>
            </a:pPr>
            <a:r>
              <a:rPr lang="en-US" sz="4200" dirty="0"/>
              <a:t>DATA CLEANING AND PREPROCESSING</a:t>
            </a:r>
          </a:p>
        </p:txBody>
      </p:sp>
    </p:spTree>
    <p:extLst>
      <p:ext uri="{BB962C8B-B14F-4D97-AF65-F5344CB8AC3E}">
        <p14:creationId xmlns:p14="http://schemas.microsoft.com/office/powerpoint/2010/main" val="399352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252166" y="187763"/>
            <a:ext cx="6322369" cy="790645"/>
          </a:xfrm>
        </p:spPr>
        <p:txBody>
          <a:bodyPr>
            <a:normAutofit fontScale="90000"/>
          </a:bodyPr>
          <a:lstStyle/>
          <a:p>
            <a:r>
              <a:rPr lang="en-CA" dirty="0"/>
              <a:t>DETAILED STEPS</a:t>
            </a:r>
          </a:p>
        </p:txBody>
      </p:sp>
      <p:cxnSp>
        <p:nvCxnSpPr>
          <p:cNvPr id="18" name="Straight Connector 17">
            <a:extLst>
              <a:ext uri="{FF2B5EF4-FFF2-40B4-BE49-F238E27FC236}">
                <a16:creationId xmlns:a16="http://schemas.microsoft.com/office/drawing/2014/main" id="{E360D95C-8A34-12D2-77D7-5776562485DB}"/>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C5C71960-22FC-8A85-B724-5D748DE8B575}"/>
              </a:ext>
            </a:extLst>
          </p:cNvPr>
          <p:cNvSpPr/>
          <p:nvPr/>
        </p:nvSpPr>
        <p:spPr>
          <a:xfrm>
            <a:off x="8083296" y="1247008"/>
            <a:ext cx="3039245" cy="516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50" name="Picture 2" descr="How to Clean Your Data: Best Practices for Data Hygiene">
            <a:extLst>
              <a:ext uri="{FF2B5EF4-FFF2-40B4-BE49-F238E27FC236}">
                <a16:creationId xmlns:a16="http://schemas.microsoft.com/office/drawing/2014/main" id="{2C4B8070-AF21-4AF8-C554-B7C6A00D5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121" y="2518995"/>
            <a:ext cx="4426788" cy="24736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aphicFrame>
        <p:nvGraphicFramePr>
          <p:cNvPr id="21" name="Diagram 20">
            <a:extLst>
              <a:ext uri="{FF2B5EF4-FFF2-40B4-BE49-F238E27FC236}">
                <a16:creationId xmlns:a16="http://schemas.microsoft.com/office/drawing/2014/main" id="{29176BBB-959B-6846-AE75-94741AD9A284}"/>
              </a:ext>
            </a:extLst>
          </p:cNvPr>
          <p:cNvGraphicFramePr/>
          <p:nvPr>
            <p:extLst>
              <p:ext uri="{D42A27DB-BD31-4B8C-83A1-F6EECF244321}">
                <p14:modId xmlns:p14="http://schemas.microsoft.com/office/powerpoint/2010/main" val="926885767"/>
              </p:ext>
            </p:extLst>
          </p:nvPr>
        </p:nvGraphicFramePr>
        <p:xfrm>
          <a:off x="564700" y="978407"/>
          <a:ext cx="6131053" cy="5888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755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9CF18A-07F8-0F17-12C6-3CFFD24A49CB}"/>
              </a:ext>
            </a:extLst>
          </p:cNvPr>
          <p:cNvSpPr>
            <a:spLocks noGrp="1"/>
          </p:cNvSpPr>
          <p:nvPr>
            <p:ph type="title"/>
          </p:nvPr>
        </p:nvSpPr>
        <p:spPr>
          <a:xfrm>
            <a:off x="126244" y="111204"/>
            <a:ext cx="5408027" cy="760811"/>
          </a:xfrm>
        </p:spPr>
        <p:txBody>
          <a:bodyPr vert="horz" lIns="91440" tIns="45720" rIns="91440" bIns="45720" rtlCol="0" anchor="b">
            <a:normAutofit fontScale="90000"/>
          </a:bodyPr>
          <a:lstStyle/>
          <a:p>
            <a:r>
              <a:rPr lang="en-US" sz="4400" dirty="0"/>
              <a:t>STEP 1 TO 6</a:t>
            </a:r>
          </a:p>
        </p:txBody>
      </p:sp>
      <p:cxnSp>
        <p:nvCxnSpPr>
          <p:cNvPr id="12" name="Straight Connector 11">
            <a:extLst>
              <a:ext uri="{FF2B5EF4-FFF2-40B4-BE49-F238E27FC236}">
                <a16:creationId xmlns:a16="http://schemas.microsoft.com/office/drawing/2014/main" id="{4D4128EF-756A-1B44-6D13-1DC259CE21B0}"/>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13" name="Picture 12" descr="Graphical user interface, text, application, email&#10;&#10;Description automatically generated">
            <a:extLst>
              <a:ext uri="{FF2B5EF4-FFF2-40B4-BE49-F238E27FC236}">
                <a16:creationId xmlns:a16="http://schemas.microsoft.com/office/drawing/2014/main" id="{E641F466-1373-410F-BED5-1B18ABD66DE8}"/>
              </a:ext>
            </a:extLst>
          </p:cNvPr>
          <p:cNvPicPr>
            <a:picLocks noChangeAspect="1"/>
          </p:cNvPicPr>
          <p:nvPr/>
        </p:nvPicPr>
        <p:blipFill rotWithShape="1">
          <a:blip r:embed="rId2">
            <a:extLst>
              <a:ext uri="{28A0092B-C50C-407E-A947-70E740481C1C}">
                <a14:useLocalDpi xmlns:a14="http://schemas.microsoft.com/office/drawing/2010/main" val="0"/>
              </a:ext>
            </a:extLst>
          </a:blip>
          <a:srcRect l="6028" t="22666" r="9223" b="8180"/>
          <a:stretch/>
        </p:blipFill>
        <p:spPr>
          <a:xfrm>
            <a:off x="882852" y="1201065"/>
            <a:ext cx="6144768" cy="3133711"/>
          </a:xfrm>
          <a:prstGeom prst="rect">
            <a:avLst/>
          </a:prstGeom>
          <a:ln>
            <a:noFill/>
          </a:ln>
          <a:effectLst>
            <a:outerShdw blurRad="292100" dist="139700" dir="2700000" algn="tl" rotWithShape="0">
              <a:srgbClr val="333333">
                <a:alpha val="65000"/>
              </a:srgbClr>
            </a:outerShdw>
          </a:effectLst>
        </p:spPr>
      </p:pic>
      <p:pic>
        <p:nvPicPr>
          <p:cNvPr id="15" name="Picture 14" descr="Graphical user interface, text, email&#10;&#10;Description automatically generated">
            <a:extLst>
              <a:ext uri="{FF2B5EF4-FFF2-40B4-BE49-F238E27FC236}">
                <a16:creationId xmlns:a16="http://schemas.microsoft.com/office/drawing/2014/main" id="{236E0A96-5067-75C0-7A8E-7DB16FBD8E2B}"/>
              </a:ext>
            </a:extLst>
          </p:cNvPr>
          <p:cNvPicPr>
            <a:picLocks noChangeAspect="1"/>
          </p:cNvPicPr>
          <p:nvPr/>
        </p:nvPicPr>
        <p:blipFill rotWithShape="1">
          <a:blip r:embed="rId3">
            <a:extLst>
              <a:ext uri="{28A0092B-C50C-407E-A947-70E740481C1C}">
                <a14:useLocalDpi xmlns:a14="http://schemas.microsoft.com/office/drawing/2010/main" val="0"/>
              </a:ext>
            </a:extLst>
          </a:blip>
          <a:srcRect l="6028" t="22666" r="55120" b="6400"/>
          <a:stretch/>
        </p:blipFill>
        <p:spPr>
          <a:xfrm>
            <a:off x="7452360" y="1201065"/>
            <a:ext cx="3441933" cy="5545731"/>
          </a:xfrm>
          <a:prstGeom prst="rect">
            <a:avLst/>
          </a:prstGeom>
          <a:ln>
            <a:noFill/>
          </a:ln>
          <a:effectLst>
            <a:outerShdw blurRad="292100" dist="139700" dir="2700000" algn="tl" rotWithShape="0">
              <a:srgbClr val="333333">
                <a:alpha val="65000"/>
              </a:srgbClr>
            </a:outerShdw>
          </a:effectLst>
        </p:spPr>
      </p:pic>
      <p:pic>
        <p:nvPicPr>
          <p:cNvPr id="17" name="Picture 16" descr="Graphical user interface, text, application&#10;&#10;Description automatically generated">
            <a:extLst>
              <a:ext uri="{FF2B5EF4-FFF2-40B4-BE49-F238E27FC236}">
                <a16:creationId xmlns:a16="http://schemas.microsoft.com/office/drawing/2014/main" id="{3FFD2DD2-5345-898E-1764-1C8C64AA83C3}"/>
              </a:ext>
            </a:extLst>
          </p:cNvPr>
          <p:cNvPicPr>
            <a:picLocks noChangeAspect="1"/>
          </p:cNvPicPr>
          <p:nvPr/>
        </p:nvPicPr>
        <p:blipFill rotWithShape="1">
          <a:blip r:embed="rId4">
            <a:extLst>
              <a:ext uri="{28A0092B-C50C-407E-A947-70E740481C1C}">
                <a14:useLocalDpi xmlns:a14="http://schemas.microsoft.com/office/drawing/2010/main" val="0"/>
              </a:ext>
            </a:extLst>
          </a:blip>
          <a:srcRect l="6362" t="23066" r="37638" b="42667"/>
          <a:stretch/>
        </p:blipFill>
        <p:spPr>
          <a:xfrm>
            <a:off x="882852" y="4396788"/>
            <a:ext cx="6144768" cy="235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9955146"/>
      </p:ext>
    </p:extLst>
  </p:cSld>
  <p:clrMapOvr>
    <a:masterClrMapping/>
  </p:clrMapOvr>
</p:sld>
</file>

<file path=ppt/theme/theme1.xml><?xml version="1.0" encoding="utf-8"?>
<a:theme xmlns:a="http://schemas.openxmlformats.org/drawingml/2006/main" name="CosineVTI">
  <a:themeElements>
    <a:clrScheme name="AnalogousFromLightSeedLeftStep">
      <a:dk1>
        <a:srgbClr val="000000"/>
      </a:dk1>
      <a:lt1>
        <a:srgbClr val="FFFFFF"/>
      </a:lt1>
      <a:dk2>
        <a:srgbClr val="412A24"/>
      </a:dk2>
      <a:lt2>
        <a:srgbClr val="E8E2E3"/>
      </a:lt2>
      <a:accent1>
        <a:srgbClr val="80AAA3"/>
      </a:accent1>
      <a:accent2>
        <a:srgbClr val="74AC8C"/>
      </a:accent2>
      <a:accent3>
        <a:srgbClr val="7EAA7E"/>
      </a:accent3>
      <a:accent4>
        <a:srgbClr val="8BAB74"/>
      </a:accent4>
      <a:accent5>
        <a:srgbClr val="9EA57C"/>
      </a:accent5>
      <a:accent6>
        <a:srgbClr val="AEA076"/>
      </a:accent6>
      <a:hlink>
        <a:srgbClr val="AE6974"/>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otalTime>347</TotalTime>
  <Words>1191</Words>
  <Application>Microsoft Office PowerPoint</Application>
  <PresentationFormat>Widescreen</PresentationFormat>
  <Paragraphs>123</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Grandview</vt:lpstr>
      <vt:lpstr>Söhne</vt:lpstr>
      <vt:lpstr>Wingdings</vt:lpstr>
      <vt:lpstr>CosineVTI</vt:lpstr>
      <vt:lpstr>Loan Approval Prediction using Machine Learning</vt:lpstr>
      <vt:lpstr>INTRODUCTION</vt:lpstr>
      <vt:lpstr>BACKGROUND</vt:lpstr>
      <vt:lpstr>DATA DESCRIPTION</vt:lpstr>
      <vt:lpstr>WORKFLOW</vt:lpstr>
      <vt:lpstr>PROCESS</vt:lpstr>
      <vt:lpstr>DATA CLEANING AND PREPROCESSING</vt:lpstr>
      <vt:lpstr>DETAILED STEPS</vt:lpstr>
      <vt:lpstr>STEP 1 TO 6</vt:lpstr>
      <vt:lpstr>STEP 7 TO 9</vt:lpstr>
      <vt:lpstr>STEP 10 TO 12</vt:lpstr>
      <vt:lpstr>MODELLING</vt:lpstr>
      <vt:lpstr>PREDICTION</vt:lpstr>
      <vt:lpstr>RAPID MINER</vt:lpstr>
      <vt:lpstr>RAPID MINER</vt:lpstr>
      <vt:lpstr>RAPID MINER</vt:lpstr>
      <vt:lpstr>RAPID MINER</vt:lpstr>
      <vt:lpstr>VISUALIZATION</vt:lpstr>
      <vt:lpstr>EXPLORATORY DATA ANALYSIS</vt:lpstr>
      <vt:lpstr>RELATIONSHIP CHARTS</vt:lpstr>
      <vt:lpstr>BOXPLOT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SYSTEM ARCHITECTURE BDAT 1002</dc:title>
  <dc:creator>Rimi Mondal</dc:creator>
  <cp:lastModifiedBy>Rimi Mondal</cp:lastModifiedBy>
  <cp:revision>4</cp:revision>
  <dcterms:created xsi:type="dcterms:W3CDTF">2023-04-16T21:59:47Z</dcterms:created>
  <dcterms:modified xsi:type="dcterms:W3CDTF">2025-04-25T16:48:50Z</dcterms:modified>
</cp:coreProperties>
</file>